
<file path=[Content_Types].xml><?xml version="1.0" encoding="utf-8"?>
<Types xmlns="http://schemas.openxmlformats.org/package/2006/content-types">
  <Default Extension="jpg" ContentType="image/jpeg"/>
  <Default Extension="rels" ContentType="application/vnd.openxmlformats-package.relationships+xml"/>
  <Default Extension="png" ContentType="image/png"/>
  <Default Extension="xml" ContentType="application/xml"/>
  <Override ContentType="application/vnd.openxmlformats-officedocument.presentationml.slideLayout+xml" PartName="/ppt/slideLayouts/slideLayout1.xml"/>
  <Override ContentType="application/vnd.openxmlformats-officedocument.presentationml.slideLayout+xml" PartName="/ppt/slideLayouts/slideLayout8.xml"/>
  <Override ContentType="application/vnd.openxmlformats-officedocument.presentationml.slideLayout+xml" PartName="/ppt/slideLayouts/slideLayout7.xml"/>
  <Override ContentType="application/vnd.openxmlformats-officedocument.presentationml.slideLayout+xml" PartName="/ppt/slideLayouts/slideLayout3.xml"/>
  <Override ContentType="application/vnd.openxmlformats-officedocument.presentationml.slideLayout+xml" PartName="/ppt/slideLayouts/slideLayout11.xml"/>
  <Override ContentType="application/vnd.openxmlformats-officedocument.presentationml.slideLayout+xml" PartName="/ppt/slideLayouts/slideLayout10.xml"/>
  <Override ContentType="application/vnd.openxmlformats-officedocument.presentationml.slideLayout+xml" PartName="/ppt/slideLayouts/slideLayout9.xml"/>
  <Override ContentType="application/vnd.openxmlformats-officedocument.presentationml.slideLayout+xml" PartName="/ppt/slideLayouts/slideLayout6.xml"/>
  <Override ContentType="application/vnd.openxmlformats-officedocument.presentationml.slideLayout+xml" PartName="/ppt/slideLayouts/slideLayout2.xml"/>
  <Override ContentType="application/vnd.openxmlformats-officedocument.presentationml.slideLayout+xml" PartName="/ppt/slideLayouts/slideLayout5.xml"/>
  <Override ContentType="application/vnd.openxmlformats-officedocument.presentationml.slideLayout+xml" PartName="/ppt/slideLayouts/slideLayout4.xml"/>
  <Override ContentType="application/vnd.openxmlformats-officedocument.presentationml.notesSlide+xml" PartName="/ppt/notesSlides/notesSlide72.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9.xml"/>
  <Override ContentType="application/vnd.openxmlformats-officedocument.presentationml.notesSlide+xml" PartName="/ppt/notesSlides/notesSlide33.xml"/>
  <Override ContentType="application/vnd.openxmlformats-officedocument.presentationml.notesSlide+xml" PartName="/ppt/notesSlides/notesSlide10.xml"/>
  <Override ContentType="application/vnd.openxmlformats-officedocument.presentationml.notesSlide+xml" PartName="/ppt/notesSlides/notesSlide54.xml"/>
  <Override ContentType="application/vnd.openxmlformats-officedocument.presentationml.notesSlide+xml" PartName="/ppt/notesSlides/notesSlide43.xml"/>
  <Override ContentType="application/vnd.openxmlformats-officedocument.presentationml.notesSlide+xml" PartName="/ppt/notesSlides/notesSlide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22.xml"/>
  <Override ContentType="application/vnd.openxmlformats-officedocument.presentationml.notesSlide+xml" PartName="/ppt/notesSlides/notesSlide13.xml"/>
  <Override ContentType="application/vnd.openxmlformats-officedocument.presentationml.notesSlide+xml" PartName="/ppt/notesSlides/notesSlide27.xml"/>
  <Override ContentType="application/vnd.openxmlformats-officedocument.presentationml.notesSlide+xml" PartName="/ppt/notesSlides/notesSlide41.xml"/>
  <Override ContentType="application/vnd.openxmlformats-officedocument.presentationml.notesSlide+xml" PartName="/ppt/notesSlides/notesSlide12.xml"/>
  <Override ContentType="application/vnd.openxmlformats-officedocument.presentationml.notesSlide+xml" PartName="/ppt/notesSlides/notesSlide53.xml"/>
  <Override ContentType="application/vnd.openxmlformats-officedocument.presentationml.notesSlide+xml" PartName="/ppt/notesSlides/notesSlide15.xml"/>
  <Override ContentType="application/vnd.openxmlformats-officedocument.presentationml.notesSlide+xml" PartName="/ppt/notesSlides/notesSlide1.xml"/>
  <Override ContentType="application/vnd.openxmlformats-officedocument.presentationml.notesSlide+xml" PartName="/ppt/notesSlides/notesSlide49.xml"/>
  <Override ContentType="application/vnd.openxmlformats-officedocument.presentationml.notesSlide+xml" PartName="/ppt/notesSlides/notesSlide50.xml"/>
  <Override ContentType="application/vnd.openxmlformats-officedocument.presentationml.notesSlide+xml" PartName="/ppt/notesSlides/notesSlide67.xml"/>
  <Override ContentType="application/vnd.openxmlformats-officedocument.presentationml.notesSlide+xml" PartName="/ppt/notesSlides/notesSlide42.xml"/>
  <Override ContentType="application/vnd.openxmlformats-officedocument.presentationml.notesSlide+xml" PartName="/ppt/notesSlides/notesSlide26.xml"/>
  <Override ContentType="application/vnd.openxmlformats-officedocument.presentationml.notesSlide+xml" PartName="/ppt/notesSlides/notesSlide40.xml"/>
  <Override ContentType="application/vnd.openxmlformats-officedocument.presentationml.notesSlide+xml" PartName="/ppt/notesSlides/notesSlide11.xml"/>
  <Override ContentType="application/vnd.openxmlformats-officedocument.presentationml.notesSlide+xml" PartName="/ppt/notesSlides/notesSlide23.xml"/>
  <Override ContentType="application/vnd.openxmlformats-officedocument.presentationml.notesSlide+xml" PartName="/ppt/notesSlides/notesSlide29.xml"/>
  <Override ContentType="application/vnd.openxmlformats-officedocument.presentationml.notesSlide+xml" PartName="/ppt/notesSlides/notesSlide46.xml"/>
  <Override ContentType="application/vnd.openxmlformats-officedocument.presentationml.notesSlide+xml" PartName="/ppt/notesSlides/notesSlide64.xml"/>
  <Override ContentType="application/vnd.openxmlformats-officedocument.presentationml.notesSlide+xml" PartName="/ppt/notesSlides/notesSlide76.xml"/>
  <Override ContentType="application/vnd.openxmlformats-officedocument.presentationml.notesSlide+xml" PartName="/ppt/notesSlides/notesSlide56.xml"/>
  <Override ContentType="application/vnd.openxmlformats-officedocument.presentationml.notesSlide+xml" PartName="/ppt/notesSlides/notesSlide69.xml"/>
  <Override ContentType="application/vnd.openxmlformats-officedocument.presentationml.notesSlide+xml" PartName="/ppt/notesSlides/notesSlide68.xml"/>
  <Override ContentType="application/vnd.openxmlformats-officedocument.presentationml.notesSlide+xml" PartName="/ppt/notesSlides/notesSlide18.xml"/>
  <Override ContentType="application/vnd.openxmlformats-officedocument.presentationml.notesSlide+xml" PartName="/ppt/notesSlides/notesSlide39.xml"/>
  <Override ContentType="application/vnd.openxmlformats-officedocument.presentationml.notesSlide+xml" PartName="/ppt/notesSlides/notesSlide65.xml"/>
  <Override ContentType="application/vnd.openxmlformats-officedocument.presentationml.notesSlide+xml" PartName="/ppt/notesSlides/notesSlide20.xml"/>
  <Override ContentType="application/vnd.openxmlformats-officedocument.presentationml.notesSlide+xml" PartName="/ppt/notesSlides/notesSlide62.xml"/>
  <Override ContentType="application/vnd.openxmlformats-officedocument.presentationml.notesSlide+xml" PartName="/ppt/notesSlides/notesSlide24.xml"/>
  <Override ContentType="application/vnd.openxmlformats-officedocument.presentationml.notesSlide+xml" PartName="/ppt/notesSlides/notesSlide48.xml"/>
  <Override ContentType="application/vnd.openxmlformats-officedocument.presentationml.notesSlide+xml" PartName="/ppt/notesSlides/notesSlide17.xml"/>
  <Override ContentType="application/vnd.openxmlformats-officedocument.presentationml.notesSlide+xml" PartName="/ppt/notesSlides/notesSlide25.xml"/>
  <Override ContentType="application/vnd.openxmlformats-officedocument.presentationml.notesSlide+xml" PartName="/ppt/notesSlides/notesSlide14.xml"/>
  <Override ContentType="application/vnd.openxmlformats-officedocument.presentationml.notesSlide+xml" PartName="/ppt/notesSlides/notesSlide4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7.xml"/>
  <Override ContentType="application/vnd.openxmlformats-officedocument.presentationml.notesSlide+xml" PartName="/ppt/notesSlides/notesSlide31.xml"/>
  <Override ContentType="application/vnd.openxmlformats-officedocument.presentationml.notesSlide+xml" PartName="/ppt/notesSlides/notesSlide58.xml"/>
  <Override ContentType="application/vnd.openxmlformats-officedocument.presentationml.notesSlide+xml" PartName="/ppt/notesSlides/notesSlide63.xml"/>
  <Override ContentType="application/vnd.openxmlformats-officedocument.presentationml.notesSlide+xml" PartName="/ppt/notesSlides/notesSlide52.xml"/>
  <Override ContentType="application/vnd.openxmlformats-officedocument.presentationml.notesSlide+xml" PartName="/ppt/notesSlides/notesSlide75.xml"/>
  <Override ContentType="application/vnd.openxmlformats-officedocument.presentationml.notesSlide+xml" PartName="/ppt/notesSlides/notesSlide61.xml"/>
  <Override ContentType="application/vnd.openxmlformats-officedocument.presentationml.notesSlide+xml" PartName="/ppt/notesSlides/notesSlide16.xml"/>
  <Override ContentType="application/vnd.openxmlformats-officedocument.presentationml.notesSlide+xml" PartName="/ppt/notesSlides/notesSlide3.xml"/>
  <Override ContentType="application/vnd.openxmlformats-officedocument.presentationml.notesSlide+xml" PartName="/ppt/notesSlides/notesSlide6.xml"/>
  <Override ContentType="application/vnd.openxmlformats-officedocument.presentationml.notesSlide+xml" PartName="/ppt/notesSlides/notesSlide28.xml"/>
  <Override ContentType="application/vnd.openxmlformats-officedocument.presentationml.notesSlide+xml" PartName="/ppt/notesSlides/notesSlide38.xml"/>
  <Override ContentType="application/vnd.openxmlformats-officedocument.presentationml.notesSlide+xml" PartName="/ppt/notesSlides/notesSlide8.xml"/>
  <Override ContentType="application/vnd.openxmlformats-officedocument.presentationml.notesSlide+xml" PartName="/ppt/notesSlides/notesSlide71.xml"/>
  <Override ContentType="application/vnd.openxmlformats-officedocument.presentationml.notesSlide+xml" PartName="/ppt/notesSlides/notesSlide45.xml"/>
  <Override ContentType="application/vnd.openxmlformats-officedocument.presentationml.notesSlide+xml" PartName="/ppt/notesSlides/notesSlide66.xml"/>
  <Override ContentType="application/vnd.openxmlformats-officedocument.presentationml.notesSlide+xml" PartName="/ppt/notesSlides/notesSlide55.xml"/>
  <Override ContentType="application/vnd.openxmlformats-officedocument.presentationml.notesSlide+xml" PartName="/ppt/notesSlides/notesSlide44.xml"/>
  <Override ContentType="application/vnd.openxmlformats-officedocument.presentationml.notesSlide+xml" PartName="/ppt/notesSlides/notesSlide57.xml"/>
  <Override ContentType="application/vnd.openxmlformats-officedocument.presentationml.notesSlide+xml" PartName="/ppt/notesSlides/notesSlide60.xml"/>
  <Override ContentType="application/vnd.openxmlformats-officedocument.presentationml.notesSlide+xml" PartName="/ppt/notesSlides/notesSlide73.xml"/>
  <Override ContentType="application/vnd.openxmlformats-officedocument.presentationml.notesSlide+xml" PartName="/ppt/notesSlides/notesSlide19.xml"/>
  <Override ContentType="application/vnd.openxmlformats-officedocument.presentationml.notesSlide+xml" PartName="/ppt/notesSlides/notesSlide30.xml"/>
  <Override ContentType="application/vnd.openxmlformats-officedocument.presentationml.notesSlide+xml" PartName="/ppt/notesSlides/notesSlide70.xml"/>
  <Override ContentType="application/vnd.openxmlformats-officedocument.presentationml.notesSlide+xml" PartName="/ppt/notesSlides/notesSlide74.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21.xml"/>
  <Override ContentType="application/vnd.openxmlformats-officedocument.presentationml.notesSlide+xml" PartName="/ppt/notesSlides/notesSlide36.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3.xml"/>
  <Override ContentType="application/vnd.openxmlformats-officedocument.theme+xml" PartName="/ppt/theme/theme2.xml"/>
  <Override ContentType="application/vnd.openxmlformats-officedocument.theme+xml" PartName="/ppt/theme/theme4.xml"/>
  <Override ContentType="application/vnd.openxmlformats-officedocument.theme+xml" PartName="/ppt/theme/theme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70.xml"/>
  <Override ContentType="application/vnd.openxmlformats-officedocument.presentationml.slide+xml" PartName="/ppt/slides/slide37.xml"/>
  <Override ContentType="application/vnd.openxmlformats-officedocument.presentationml.slide+xml" PartName="/ppt/slides/slide47.xml"/>
  <Override ContentType="application/vnd.openxmlformats-officedocument.presentationml.slide+xml" PartName="/ppt/slides/slide45.xml"/>
  <Override ContentType="application/vnd.openxmlformats-officedocument.presentationml.slide+xml" PartName="/ppt/slides/slide6.xml"/>
  <Override ContentType="application/vnd.openxmlformats-officedocument.presentationml.slide+xml" PartName="/ppt/slides/slide33.xml"/>
  <Override ContentType="application/vnd.openxmlformats-officedocument.presentationml.slide+xml" PartName="/ppt/slides/slide36.xml"/>
  <Override ContentType="application/vnd.openxmlformats-officedocument.presentationml.slide+xml" PartName="/ppt/slides/slide35.xml"/>
  <Override ContentType="application/vnd.openxmlformats-officedocument.presentationml.slide+xml" PartName="/ppt/slides/slide56.xml"/>
  <Override ContentType="application/vnd.openxmlformats-officedocument.presentationml.slide+xml" PartName="/ppt/slides/slide24.xml"/>
  <Override ContentType="application/vnd.openxmlformats-officedocument.presentationml.slide+xml" PartName="/ppt/slides/slide61.xml"/>
  <Override ContentType="application/vnd.openxmlformats-officedocument.presentationml.slide+xml" PartName="/ppt/slides/slide50.xml"/>
  <Override ContentType="application/vnd.openxmlformats-officedocument.presentationml.slide+xml" PartName="/ppt/slides/slide11.xml"/>
  <Override ContentType="application/vnd.openxmlformats-officedocument.presentationml.slide+xml" PartName="/ppt/slides/slide42.xml"/>
  <Override ContentType="application/vnd.openxmlformats-officedocument.presentationml.slide+xml" PartName="/ppt/slides/slide68.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1.xml"/>
  <Override ContentType="application/vnd.openxmlformats-officedocument.presentationml.slide+xml" PartName="/ppt/slides/slide44.xml"/>
  <Override ContentType="application/vnd.openxmlformats-officedocument.presentationml.slide+xml" PartName="/ppt/slides/slide72.xml"/>
  <Override ContentType="application/vnd.openxmlformats-officedocument.presentationml.slide+xml" PartName="/ppt/slides/slide46.xml"/>
  <Override ContentType="application/vnd.openxmlformats-officedocument.presentationml.slide+xml" PartName="/ppt/slides/slide71.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8.xml"/>
  <Override ContentType="application/vnd.openxmlformats-officedocument.presentationml.slide+xml" PartName="/ppt/slides/slide74.xml"/>
  <Override ContentType="application/vnd.openxmlformats-officedocument.presentationml.slide+xml" PartName="/ppt/slides/slide58.xml"/>
  <Override ContentType="application/vnd.openxmlformats-officedocument.presentationml.slide+xml" PartName="/ppt/slides/slide30.xml"/>
  <Override ContentType="application/vnd.openxmlformats-officedocument.presentationml.slide+xml" PartName="/ppt/slides/slide8.xml"/>
  <Override ContentType="application/vnd.openxmlformats-officedocument.presentationml.slide+xml" PartName="/ppt/slides/slide73.xml"/>
  <Override ContentType="application/vnd.openxmlformats-officedocument.presentationml.slide+xml" PartName="/ppt/slides/slide4.xml"/>
  <Override ContentType="application/vnd.openxmlformats-officedocument.presentationml.slide+xml" PartName="/ppt/slides/slide28.xml"/>
  <Override ContentType="application/vnd.openxmlformats-officedocument.presentationml.slide+xml" PartName="/ppt/slides/slide49.xml"/>
  <Override ContentType="application/vnd.openxmlformats-officedocument.presentationml.slide+xml" PartName="/ppt/slides/slide14.xml"/>
  <Override ContentType="application/vnd.openxmlformats-officedocument.presentationml.slide+xml" PartName="/ppt/slides/slide52.xml"/>
  <Override ContentType="application/vnd.openxmlformats-officedocument.presentationml.slide+xml" PartName="/ppt/slides/slide22.xml"/>
  <Override ContentType="application/vnd.openxmlformats-officedocument.presentationml.slide+xml" PartName="/ppt/slides/slide75.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62.xml"/>
  <Override ContentType="application/vnd.openxmlformats-officedocument.presentationml.slide+xml" PartName="/ppt/slides/slide69.xml"/>
  <Override ContentType="application/vnd.openxmlformats-officedocument.presentationml.slide+xml" PartName="/ppt/slides/slide65.xml"/>
  <Override ContentType="application/vnd.openxmlformats-officedocument.presentationml.slide+xml" PartName="/ppt/slides/slide48.xml"/>
  <Override ContentType="application/vnd.openxmlformats-officedocument.presentationml.slide+xml" PartName="/ppt/slides/slide2.xml"/>
  <Override ContentType="application/vnd.openxmlformats-officedocument.presentationml.slide+xml" PartName="/ppt/slides/slide67.xml"/>
  <Override ContentType="application/vnd.openxmlformats-officedocument.presentationml.slide+xml" PartName="/ppt/slides/slide26.xml"/>
  <Override ContentType="application/vnd.openxmlformats-officedocument.presentationml.slide+xml" PartName="/ppt/slides/slide25.xml"/>
  <Override ContentType="application/vnd.openxmlformats-officedocument.presentationml.slide+xml" PartName="/ppt/slides/slide3.xml"/>
  <Override ContentType="application/vnd.openxmlformats-officedocument.presentationml.slide+xml" PartName="/ppt/slides/slide54.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34.xml"/>
  <Override ContentType="application/vnd.openxmlformats-officedocument.presentationml.slide+xml" PartName="/ppt/slides/slide60.xml"/>
  <Override ContentType="application/vnd.openxmlformats-officedocument.presentationml.slide+xml" PartName="/ppt/slides/slide10.xml"/>
  <Override ContentType="application/vnd.openxmlformats-officedocument.presentationml.slide+xml" PartName="/ppt/slides/slide51.xml"/>
  <Override ContentType="application/vnd.openxmlformats-officedocument.presentationml.slide+xml" PartName="/ppt/slides/slide57.xml"/>
  <Override ContentType="application/vnd.openxmlformats-officedocument.presentationml.slide+xml" PartName="/ppt/slides/slide31.xml"/>
  <Override ContentType="application/vnd.openxmlformats-officedocument.presentationml.slide+xml" PartName="/ppt/slides/slide43.xml"/>
  <Override ContentType="application/vnd.openxmlformats-officedocument.presentationml.slide+xml" PartName="/ppt/slides/slide32.xml"/>
  <Override ContentType="application/vnd.openxmlformats-officedocument.presentationml.slide+xml" PartName="/ppt/slides/slide20.xml"/>
  <Override ContentType="application/vnd.openxmlformats-officedocument.presentationml.slide+xml" PartName="/ppt/slides/slide38.xml"/>
  <Override ContentType="application/vnd.openxmlformats-officedocument.presentationml.slide+xml" PartName="/ppt/slides/slide12.xml"/>
  <Override ContentType="application/vnd.openxmlformats-officedocument.presentationml.slide+xml" PartName="/ppt/slides/slide64.xml"/>
  <Override ContentType="application/vnd.openxmlformats-officedocument.presentationml.slide+xml" PartName="/ppt/slides/slide13.xml"/>
  <Override ContentType="application/vnd.openxmlformats-officedocument.presentationml.slide+xml" PartName="/ppt/slides/slide29.xml"/>
  <Override ContentType="application/vnd.openxmlformats-officedocument.presentationml.slide+xml" PartName="/ppt/slides/slide66.xml"/>
  <Override ContentType="application/vnd.openxmlformats-officedocument.presentationml.slide+xml" PartName="/ppt/slides/slide15.xml"/>
  <Override ContentType="application/vnd.openxmlformats-officedocument.presentationml.slide+xml" PartName="/ppt/slides/slide7.xml"/>
  <Override ContentType="application/vnd.openxmlformats-officedocument.presentationml.slide+xml" PartName="/ppt/slides/slide76.xml"/>
  <Override ContentType="application/vnd.openxmlformats-officedocument.presentationml.slide+xml" PartName="/ppt/slides/slide59.xml"/>
  <Override ContentType="application/vnd.openxmlformats-officedocument.presentationml.slide+xml" PartName="/ppt/slides/slide27.xml"/>
  <Override ContentType="application/vnd.openxmlformats-officedocument.presentationml.slide+xml" PartName="/ppt/slides/slide19.xml"/>
  <Override ContentType="application/vnd.openxmlformats-officedocument.presentationml.slide+xml" PartName="/ppt/slides/slide41.xml"/>
  <Override ContentType="application/vnd.openxmlformats-officedocument.presentationml.slide+xml" PartName="/ppt/slides/slide55.xml"/>
  <Override ContentType="application/vnd.openxmlformats-officedocument.presentationml.slide+xml" PartName="/ppt/slides/slide5.xml"/>
  <Override ContentType="application/vnd.openxmlformats-officedocument.presentationml.slide+xml" PartName="/ppt/slides/slide63.xml"/>
  <Override ContentType="application/vnd.openxmlformats-officedocument.presentationml.tableStyles+xml" PartName="/ppt/tableStyles.xml"/>
</Types>
</file>

<file path=_rels/.rels><?xml version="1.0" encoding="UTF-8" standalone="yes"?><Relationships xmlns="http://schemas.openxmlformats.org/package/2006/relationships"><Relationship Type="http://schemas.openxmlformats.org/officeDocument/2006/relationships/officeDocument" Id="rId1"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c:Ignorable="mv" autoCompressPictures="0" mc:PreserveAttributes="mv:*" saveSubsetFonts="1">
  <p:sldMasterIdLst>
    <p:sldMasterId id="2147483659" r:id="rId4"/>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 id="331" r:id="rId82"/>
  </p:sldIdLst>
  <p:sldSz cy="6858000" cx="9144000"/>
  <p:notesSz cy="9144000" cx="6858000"/>
  <p:defaultTextStyle>
    <a:defPPr marR="0" algn="l" rtl="0">
      <a:lnSpc>
        <a:spcPct val="100000"/>
      </a:lnSpc>
      <a:spcBef>
        <a:spcPts val="0"/>
      </a:spcBef>
      <a:spcAft>
        <a:spcPts val="0"/>
      </a:spcAft>
    </a:defPPr>
    <a:lvl1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1pPr>
    <a:lvl2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2pPr>
    <a:lvl3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3pPr>
    <a:lvl4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4pPr>
    <a:lvl5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5pPr>
    <a:lvl6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6pPr>
    <a:lvl7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7pPr>
    <a:lvl8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8pPr>
    <a:lvl9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Type="http://schemas.openxmlformats.org/officeDocument/2006/relationships/slide" Id="rId39" Target="slides/slide33.xml"/><Relationship Type="http://schemas.openxmlformats.org/officeDocument/2006/relationships/slide" Id="rId38" Target="slides/slide32.xml"/><Relationship Type="http://schemas.openxmlformats.org/officeDocument/2006/relationships/slide" Id="rId37" Target="slides/slide31.xml"/><Relationship Type="http://schemas.openxmlformats.org/officeDocument/2006/relationships/slide" Id="rId36" Target="slides/slide30.xml"/><Relationship Type="http://schemas.openxmlformats.org/officeDocument/2006/relationships/slide" Id="rId30" Target="slides/slide24.xml"/><Relationship Type="http://schemas.openxmlformats.org/officeDocument/2006/relationships/slide" Id="rId31" Target="slides/slide25.xml"/><Relationship Type="http://schemas.openxmlformats.org/officeDocument/2006/relationships/slide" Id="rId71" Target="slides/slide65.xml"/><Relationship Type="http://schemas.openxmlformats.org/officeDocument/2006/relationships/slide" Id="rId34" Target="slides/slide28.xml"/><Relationship Type="http://schemas.openxmlformats.org/officeDocument/2006/relationships/slide" Id="rId70" Target="slides/slide64.xml"/><Relationship Type="http://schemas.openxmlformats.org/officeDocument/2006/relationships/slide" Id="rId35" Target="slides/slide29.xml"/><Relationship Type="http://schemas.openxmlformats.org/officeDocument/2006/relationships/slide" Id="rId32" Target="slides/slide26.xml"/><Relationship Type="http://schemas.openxmlformats.org/officeDocument/2006/relationships/slide" Id="rId33" Target="slides/slide27.xml"/><Relationship Type="http://schemas.openxmlformats.org/officeDocument/2006/relationships/slide" Id="rId75" Target="slides/slide69.xml"/><Relationship Type="http://schemas.openxmlformats.org/officeDocument/2006/relationships/slide" Id="rId74" Target="slides/slide68.xml"/><Relationship Type="http://schemas.openxmlformats.org/officeDocument/2006/relationships/slide" Id="rId73" Target="slides/slide67.xml"/><Relationship Type="http://schemas.openxmlformats.org/officeDocument/2006/relationships/slide" Id="rId72" Target="slides/slide66.xml"/><Relationship Type="http://schemas.openxmlformats.org/officeDocument/2006/relationships/slide" Id="rId79" Target="slides/slide73.xml"/><Relationship Type="http://schemas.openxmlformats.org/officeDocument/2006/relationships/slide" Id="rId78" Target="slides/slide72.xml"/><Relationship Type="http://schemas.openxmlformats.org/officeDocument/2006/relationships/slide" Id="rId77" Target="slides/slide71.xml"/><Relationship Type="http://schemas.openxmlformats.org/officeDocument/2006/relationships/slide" Id="rId76" Target="slides/slide70.xml"/><Relationship Type="http://schemas.openxmlformats.org/officeDocument/2006/relationships/slide" Id="rId48" Target="slides/slide42.xml"/><Relationship Type="http://schemas.openxmlformats.org/officeDocument/2006/relationships/slide" Id="rId47" Target="slides/slide41.xml"/><Relationship Type="http://schemas.openxmlformats.org/officeDocument/2006/relationships/slide" Id="rId49" Target="slides/slide43.xml"/><Relationship Type="http://schemas.openxmlformats.org/officeDocument/2006/relationships/presProps" Id="rId2" Target="presProps.xml"/><Relationship Type="http://schemas.openxmlformats.org/officeDocument/2006/relationships/theme" Id="rId1" Target="theme/theme1.xml"/><Relationship Type="http://schemas.openxmlformats.org/officeDocument/2006/relationships/slide" Id="rId40" Target="slides/slide34.xml"/><Relationship Type="http://schemas.openxmlformats.org/officeDocument/2006/relationships/slideMaster" Id="rId4" Target="slideMasters/slideMaster1.xml"/><Relationship Type="http://schemas.openxmlformats.org/officeDocument/2006/relationships/slide" Id="rId41" Target="slides/slide35.xml"/><Relationship Type="http://schemas.openxmlformats.org/officeDocument/2006/relationships/tableStyles" Id="rId3" Target="tableStyles.xml"/><Relationship Type="http://schemas.openxmlformats.org/officeDocument/2006/relationships/slide" Id="rId42" Target="slides/slide36.xml"/><Relationship Type="http://schemas.openxmlformats.org/officeDocument/2006/relationships/slide" Id="rId80" Target="slides/slide74.xml"/><Relationship Type="http://schemas.openxmlformats.org/officeDocument/2006/relationships/slide" Id="rId43" Target="slides/slide37.xml"/><Relationship Type="http://schemas.openxmlformats.org/officeDocument/2006/relationships/slide" Id="rId44" Target="slides/slide38.xml"/><Relationship Type="http://schemas.openxmlformats.org/officeDocument/2006/relationships/slide" Id="rId82" Target="slides/slide76.xml"/><Relationship Type="http://schemas.openxmlformats.org/officeDocument/2006/relationships/slide" Id="rId45" Target="slides/slide39.xml"/><Relationship Type="http://schemas.openxmlformats.org/officeDocument/2006/relationships/slide" Id="rId81" Target="slides/slide75.xml"/><Relationship Type="http://schemas.openxmlformats.org/officeDocument/2006/relationships/slide" Id="rId46" Target="slides/slide40.xml"/><Relationship Type="http://schemas.openxmlformats.org/officeDocument/2006/relationships/slide" Id="rId9" Target="slides/slide3.xml"/><Relationship Type="http://schemas.openxmlformats.org/officeDocument/2006/relationships/notesMaster" Id="rId6" Target="notesMasters/notesMaster1.xml"/><Relationship Type="http://schemas.openxmlformats.org/officeDocument/2006/relationships/slideMaster" Id="rId5" Target="slideMasters/slideMaster2.xml"/><Relationship Type="http://schemas.openxmlformats.org/officeDocument/2006/relationships/slide" Id="rId8" Target="slides/slide2.xml"/><Relationship Type="http://schemas.openxmlformats.org/officeDocument/2006/relationships/slide" Id="rId7" Target="slides/slide1.xml"/><Relationship Type="http://schemas.openxmlformats.org/officeDocument/2006/relationships/slide" Id="rId58" Target="slides/slide52.xml"/><Relationship Type="http://schemas.openxmlformats.org/officeDocument/2006/relationships/slide" Id="rId59" Target="slides/slide53.xml"/><Relationship Type="http://schemas.openxmlformats.org/officeDocument/2006/relationships/slide" Id="rId19" Target="slides/slide13.xml"/><Relationship Type="http://schemas.openxmlformats.org/officeDocument/2006/relationships/slide" Id="rId18" Target="slides/slide12.xml"/><Relationship Type="http://schemas.openxmlformats.org/officeDocument/2006/relationships/slide" Id="rId17" Target="slides/slide11.xml"/><Relationship Type="http://schemas.openxmlformats.org/officeDocument/2006/relationships/slide" Id="rId16" Target="slides/slide10.xml"/><Relationship Type="http://schemas.openxmlformats.org/officeDocument/2006/relationships/slide" Id="rId15" Target="slides/slide9.xml"/><Relationship Type="http://schemas.openxmlformats.org/officeDocument/2006/relationships/slide" Id="rId14" Target="slides/slide8.xml"/><Relationship Type="http://schemas.openxmlformats.org/officeDocument/2006/relationships/slide" Id="rId12" Target="slides/slide6.xml"/><Relationship Type="http://schemas.openxmlformats.org/officeDocument/2006/relationships/slide" Id="rId13" Target="slides/slide7.xml"/><Relationship Type="http://schemas.openxmlformats.org/officeDocument/2006/relationships/slide" Id="rId10" Target="slides/slide4.xml"/><Relationship Type="http://schemas.openxmlformats.org/officeDocument/2006/relationships/slide" Id="rId11" Target="slides/slide5.xml"/><Relationship Type="http://schemas.openxmlformats.org/officeDocument/2006/relationships/slide" Id="rId57" Target="slides/slide51.xml"/><Relationship Type="http://schemas.openxmlformats.org/officeDocument/2006/relationships/slide" Id="rId56" Target="slides/slide50.xml"/><Relationship Type="http://schemas.openxmlformats.org/officeDocument/2006/relationships/slide" Id="rId55" Target="slides/slide49.xml"/><Relationship Type="http://schemas.openxmlformats.org/officeDocument/2006/relationships/slide" Id="rId54" Target="slides/slide48.xml"/><Relationship Type="http://schemas.openxmlformats.org/officeDocument/2006/relationships/slide" Id="rId53" Target="slides/slide47.xml"/><Relationship Type="http://schemas.openxmlformats.org/officeDocument/2006/relationships/slide" Id="rId52" Target="slides/slide46.xml"/><Relationship Type="http://schemas.openxmlformats.org/officeDocument/2006/relationships/slide" Id="rId51" Target="slides/slide45.xml"/><Relationship Type="http://schemas.openxmlformats.org/officeDocument/2006/relationships/slide" Id="rId50" Target="slides/slide44.xml"/><Relationship Type="http://schemas.openxmlformats.org/officeDocument/2006/relationships/slide" Id="rId69" Target="slides/slide63.xml"/><Relationship Type="http://schemas.openxmlformats.org/officeDocument/2006/relationships/slide" Id="rId29" Target="slides/slide23.xml"/><Relationship Type="http://schemas.openxmlformats.org/officeDocument/2006/relationships/slide" Id="rId26" Target="slides/slide20.xml"/><Relationship Type="http://schemas.openxmlformats.org/officeDocument/2006/relationships/slide" Id="rId25" Target="slides/slide19.xml"/><Relationship Type="http://schemas.openxmlformats.org/officeDocument/2006/relationships/slide" Id="rId28" Target="slides/slide22.xml"/><Relationship Type="http://schemas.openxmlformats.org/officeDocument/2006/relationships/slide" Id="rId27" Target="slides/slide21.xml"/><Relationship Type="http://schemas.openxmlformats.org/officeDocument/2006/relationships/slide" Id="rId21" Target="slides/slide15.xml"/><Relationship Type="http://schemas.openxmlformats.org/officeDocument/2006/relationships/slide" Id="rId22" Target="slides/slide16.xml"/><Relationship Type="http://schemas.openxmlformats.org/officeDocument/2006/relationships/slide" Id="rId60" Target="slides/slide54.xml"/><Relationship Type="http://schemas.openxmlformats.org/officeDocument/2006/relationships/slide" Id="rId23" Target="slides/slide17.xml"/><Relationship Type="http://schemas.openxmlformats.org/officeDocument/2006/relationships/slide" Id="rId24" Target="slides/slide18.xml"/><Relationship Type="http://schemas.openxmlformats.org/officeDocument/2006/relationships/slide" Id="rId20" Target="slides/slide14.xml"/><Relationship Type="http://schemas.openxmlformats.org/officeDocument/2006/relationships/slide" Id="rId66" Target="slides/slide60.xml"/><Relationship Type="http://schemas.openxmlformats.org/officeDocument/2006/relationships/slide" Id="rId65" Target="slides/slide59.xml"/><Relationship Type="http://schemas.openxmlformats.org/officeDocument/2006/relationships/slide" Id="rId68" Target="slides/slide62.xml"/><Relationship Type="http://schemas.openxmlformats.org/officeDocument/2006/relationships/slide" Id="rId67" Target="slides/slide61.xml"/><Relationship Type="http://schemas.openxmlformats.org/officeDocument/2006/relationships/slide" Id="rId62" Target="slides/slide56.xml"/><Relationship Type="http://schemas.openxmlformats.org/officeDocument/2006/relationships/slide" Id="rId61" Target="slides/slide55.xml"/><Relationship Type="http://schemas.openxmlformats.org/officeDocument/2006/relationships/slide" Id="rId64" Target="slides/slide58.xml"/><Relationship Type="http://schemas.openxmlformats.org/officeDocument/2006/relationships/slide" Id="rId63" Target="slides/slide57.xml"/></Relationships>
</file>

<file path=ppt/notesMasters/_rels/notesMaster1.xml.rels><?xml version="1.0" encoding="UTF-8" standalone="yes"?><Relationships xmlns="http://schemas.openxmlformats.org/package/2006/relationships"><Relationship Type="http://schemas.openxmlformats.org/officeDocument/2006/relationships/theme" Id="rId1"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1" id="1"/>
        <p:cNvGrpSpPr/>
        <p:nvPr/>
      </p:nvGrpSpPr>
      <p:grpSpPr>
        <a:xfrm>
          <a:off x="0" y="0"/>
          <a:ext cx="0" cy="0"/>
          <a:chOff x="0" y="0"/>
          <a:chExt cx="0" cy="0"/>
        </a:xfrm>
      </p:grpSpPr>
      <p:sp>
        <p:nvSpPr>
          <p:cNvPr name="Shape 2" id="2"/>
          <p:cNvSpPr/>
          <p:nvPr>
            <p:ph idx="2" type="sldImg"/>
          </p:nvPr>
        </p:nvSpPr>
        <p:spPr>
          <a:xfrm>
            <a:off x="1143225" y="685800"/>
            <a:ext cx="4572225" cy="3429000"/>
          </a:xfrm>
          <a:custGeom>
            <a:pathLst>
              <a:path w="120000" h="120000" extrusionOk="0">
                <a:moveTo>
                  <a:pt x="0" y="0"/>
                </a:moveTo>
                <a:lnTo>
                  <a:pt x="120000" y="0"/>
                </a:lnTo>
                <a:lnTo>
                  <a:pt x="120000" y="120000"/>
                </a:lnTo>
                <a:lnTo>
                  <a:pt x="0" y="120000"/>
                </a:lnTo>
                <a:close/>
              </a:path>
            </a:pathLst>
          </a:custGeom>
        </p:spPr>
      </p:sp>
      <p:sp>
        <p:nvSpPr>
          <p:cNvPr name="Shape 3" id="3"/>
          <p:cNvSpPr txBox="1"/>
          <p:nvPr>
            <p:ph idx="1" type="body"/>
          </p:nvPr>
        </p:nvSpPr>
        <p:spPr>
          <a:xfrm>
            <a:off x="685800" y="4343400"/>
            <a:ext cx="5486399" cy="4114800"/>
          </a:xfrm>
          <a:prstGeom prst="rect">
            <a:avLst/>
          </a:prstGeom>
        </p:spPr>
        <p:txBody>
          <a:bodyPr anchorCtr="0" bIns="91425" tIns="91425" anchor="t" lIns="91425" rIns="91425"/>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p:txBody>
      </p:sp>
    </p:spTree>
  </p:cSld>
  <p:clrMap accent6="accent6" tx2="lt2" accent5="accent5" bg2="dk2" tx1="dk1" accent4="accent4" bg1="lt1" accent3="accent3" accent2="accent2" accent1="accent1" folHlink="folHlink" hlink="hlink"/>
</p:notesMaster>
</file>

<file path=ppt/notesSlides/_rels/notesSlide1.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10.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11.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12.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13.xml.rels><?xml version="1.0" encoding="UTF-8" standalone="yes"?><Relationships xmlns="http://schemas.openxmlformats.org/package/2006/relationships"><Relationship Type="http://schemas.openxmlformats.org/officeDocument/2006/relationships/hyperlink" Id="rId2" TargetMode="External" Target="https://philebersole.wordpress.com/tag/free-range-children/"/><Relationship Type="http://schemas.openxmlformats.org/officeDocument/2006/relationships/notesMaster" Id="rId1" Target="../notesMasters/notesMaster1.xml"/></Relationships>
</file>

<file path=ppt/notesSlides/_rels/notesSlide14.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15.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16.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17.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18.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19.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2.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20.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21.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22.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23.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24.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25.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26.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27.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28.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29.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3.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30.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31.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32.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33.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34.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35.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36.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37.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38.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39.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4.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40.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41.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42.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43.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44.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45.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46.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47.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48.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49.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5.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50.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51.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52.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53.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54.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55.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56.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57.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58.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59.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6.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60.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61.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62.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63.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64.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65.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66.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67.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68.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69.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7.xml.rels><?xml version="1.0" encoding="UTF-8" standalone="yes"?><Relationships xmlns="http://schemas.openxmlformats.org/package/2006/relationships"><Relationship Type="http://schemas.openxmlformats.org/officeDocument/2006/relationships/hyperlink" Id="rId2" TargetMode="External" Target="https://maps.google.com/maps?q=35.332720,+-80.799091&amp;num=1&amp;t=h&amp;vpsrc=0&amp;ie=UTF8&amp;z=17&amp;iwloc=A"/><Relationship Type="http://schemas.openxmlformats.org/officeDocument/2006/relationships/notesMaster" Id="rId1" Target="../notesMasters/notesMaster1.xml"/></Relationships>
</file>

<file path=ppt/notesSlides/_rels/notesSlide70.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71.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72.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73.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74.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75.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76.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8.xml.rels><?xml version="1.0" encoding="UTF-8" standalone="yes"?><Relationships xmlns="http://schemas.openxmlformats.org/package/2006/relationships"><Relationship Type="http://schemas.openxmlformats.org/officeDocument/2006/relationships/hyperlink" Id="rId2" TargetMode="External" Target="https://maps.google.com/maps?q=35.332720,+-80.799091&amp;num=1&amp;t=h&amp;vpsrc=0&amp;ie=UTF8&amp;z=17&amp;iwloc=A"/><Relationship Type="http://schemas.openxmlformats.org/officeDocument/2006/relationships/notesMaster" Id="rId1" Target="../notesMasters/notesMaster1.xml"/></Relationships>
</file>

<file path=ppt/notesSlides/_rels/notesSlide9.xml.rels><?xml version="1.0" encoding="UTF-8" standalone="yes"?><Relationships xmlns="http://schemas.openxmlformats.org/package/2006/relationships"><Relationship Type="http://schemas.openxmlformats.org/officeDocument/2006/relationships/hyperlink" Id="rId2" TargetMode="External" Target="https://maps.google.com/maps?q=35.332720,+-80.799091&amp;num=1&amp;t=h&amp;vpsrc=0&amp;ie=UTF8&amp;z=17&amp;iwloc=A"/><Relationship Type="http://schemas.openxmlformats.org/officeDocument/2006/relationships/notesMaster" Id="rId1"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40" id="40"/>
        <p:cNvGrpSpPr/>
        <p:nvPr/>
      </p:nvGrpSpPr>
      <p:grpSpPr>
        <a:xfrm>
          <a:off y="0" x="0"/>
          <a:ext cy="0" cx="0"/>
          <a:chOff y="0" x="0"/>
          <a:chExt cy="0" cx="0"/>
        </a:xfrm>
      </p:grpSpPr>
      <p:sp>
        <p:nvSpPr>
          <p:cNvPr name="Shape 41" id="41"/>
          <p:cNvSpPr/>
          <p:nvPr>
            <p:ph type="sldImg" idx="2"/>
          </p:nvPr>
        </p:nvSpPr>
        <p:spPr>
          <a:xfrm>
            <a:off y="685800" x="1143225"/>
            <a:ext cy="3429000" cx="4572225"/>
          </a:xfrm>
          <a:custGeom>
            <a:pathLst>
              <a:path extrusionOk="0" h="120000" w="120000">
                <a:moveTo>
                  <a:pt y="0" x="0"/>
                </a:moveTo>
                <a:lnTo>
                  <a:pt y="0" x="120000"/>
                </a:lnTo>
                <a:lnTo>
                  <a:pt y="120000" x="120000"/>
                </a:lnTo>
                <a:lnTo>
                  <a:pt y="120000" x="0"/>
                </a:lnTo>
                <a:close/>
              </a:path>
            </a:pathLst>
          </a:custGeom>
        </p:spPr>
      </p:sp>
      <p:sp>
        <p:nvSpPr>
          <p:cNvPr name="Shape 42" id="42"/>
          <p:cNvSpPr txBox="1"/>
          <p:nvPr>
            <p:ph type="body" idx="1"/>
          </p:nvPr>
        </p:nvSpPr>
        <p:spPr>
          <a:xfrm>
            <a:off y="4343400" x="685800"/>
            <a:ext cy="4114800" cx="5486399"/>
          </a:xfrm>
          <a:prstGeom prst="rect">
            <a:avLst/>
          </a:prstGeom>
        </p:spPr>
        <p:txBody>
          <a:bodyPr bIns="91425" tIns="91425" lIns="91425" anchor="t" anchorCtr="0" rIns="91425">
            <a:spAutoFit/>
          </a:bodyPr>
          <a:lstStyle/>
          <a:p>
            <a:pPr rtl="0" lvl="0">
              <a:buNone/>
            </a:pPr>
            <a:r>
              <a:rPr lang="en_US" sz="1200">
                <a:latin typeface="Georgia"/>
                <a:ea typeface="Georgia"/>
                <a:cs typeface="Georgia"/>
                <a:sym typeface="Georgia"/>
              </a:rPr>
              <a:t>Hi.  I am Mark Gorton.   I have been actively involved in the transportation reform movement in New York City for over a decade.  We have had great success in NYC, and now I am working to improve the US's transportation policies nationally.</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102" id="102"/>
        <p:cNvGrpSpPr/>
        <p:nvPr/>
      </p:nvGrpSpPr>
      <p:grpSpPr>
        <a:xfrm>
          <a:off y="0" x="0"/>
          <a:ext cy="0" cx="0"/>
          <a:chOff y="0" x="0"/>
          <a:chExt cy="0" cx="0"/>
        </a:xfrm>
      </p:grpSpPr>
      <p:sp>
        <p:nvSpPr>
          <p:cNvPr name="Shape 103" id="103"/>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104" id="104"/>
          <p:cNvSpPr txBox="1"/>
          <p:nvPr>
            <p:ph type="body" idx="1"/>
          </p:nvPr>
        </p:nvSpPr>
        <p:spPr>
          <a:xfrm>
            <a:off y="4343400" x="685800"/>
            <a:ext cy="4114800" cx="5486399"/>
          </a:xfrm>
          <a:prstGeom prst="rect">
            <a:avLst/>
          </a:prstGeom>
        </p:spPr>
        <p:txBody>
          <a:bodyPr bIns="91425" tIns="91425" lIns="91425" anchor="t" anchorCtr="0" rIns="91425">
            <a:spAutoFit/>
          </a:bodyPr>
          <a:lstStyle/>
          <a:p>
            <a:pPr rtl="0" lvl="0">
              <a:buClr>
                <a:srgbClr val="000000"/>
              </a:buClr>
              <a:buSzPct val="91666"/>
              <a:buFont typeface="Arial"/>
              <a:buNone/>
            </a:pPr>
            <a:r>
              <a:rPr lang="en_US" sz="1200"/>
              <a:t>This is the street outside the local grocery store.</a:t>
            </a:r>
          </a:p>
          <a:p>
            <a:r>
              <a:t/>
            </a:r>
          </a:p>
          <a:p>
            <a:r>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109" id="109"/>
        <p:cNvGrpSpPr/>
        <p:nvPr/>
      </p:nvGrpSpPr>
      <p:grpSpPr>
        <a:xfrm>
          <a:off y="0" x="0"/>
          <a:ext cy="0" cx="0"/>
          <a:chOff y="0" x="0"/>
          <a:chExt cy="0" cx="0"/>
        </a:xfrm>
      </p:grpSpPr>
      <p:sp>
        <p:nvSpPr>
          <p:cNvPr name="Shape 110" id="110"/>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111" id="111"/>
          <p:cNvSpPr txBox="1"/>
          <p:nvPr>
            <p:ph type="body" idx="1"/>
          </p:nvPr>
        </p:nvSpPr>
        <p:spPr>
          <a:xfrm>
            <a:off y="4343400" x="685800"/>
            <a:ext cy="4114800" cx="5486399"/>
          </a:xfrm>
          <a:prstGeom prst="rect">
            <a:avLst/>
          </a:prstGeom>
        </p:spPr>
        <p:txBody>
          <a:bodyPr bIns="91425" tIns="91425" lIns="91425" anchor="t" anchorCtr="0" rIns="91425">
            <a:spAutoFit/>
          </a:bodyPr>
          <a:lstStyle/>
          <a:p>
            <a:pPr rtl="0" lvl="0">
              <a:buClr>
                <a:srgbClr val="000000"/>
              </a:buClr>
              <a:buSzPct val="91666"/>
              <a:buFont typeface="Arial"/>
              <a:buNone/>
            </a:pPr>
            <a:r>
              <a:rPr lang="en_US" sz="1200"/>
              <a:t>This is the street outside the local elementary school.</a:t>
            </a:r>
          </a:p>
          <a:p>
            <a:r>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116" id="116"/>
        <p:cNvGrpSpPr/>
        <p:nvPr/>
      </p:nvGrpSpPr>
      <p:grpSpPr>
        <a:xfrm>
          <a:off y="0" x="0"/>
          <a:ext cy="0" cx="0"/>
          <a:chOff y="0" x="0"/>
          <a:chExt cy="0" cx="0"/>
        </a:xfrm>
      </p:grpSpPr>
      <p:sp>
        <p:nvSpPr>
          <p:cNvPr name="Shape 117" id="117"/>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118" id="118"/>
          <p:cNvSpPr txBox="1"/>
          <p:nvPr>
            <p:ph type="body" idx="1"/>
          </p:nvPr>
        </p:nvSpPr>
        <p:spPr>
          <a:xfrm>
            <a:off y="4343400" x="685800"/>
            <a:ext cy="4114800" cx="5486399"/>
          </a:xfrm>
          <a:prstGeom prst="rect">
            <a:avLst/>
          </a:prstGeom>
        </p:spPr>
        <p:txBody>
          <a:bodyPr bIns="91425" tIns="91425" lIns="91425" anchor="t" anchorCtr="0" rIns="91425">
            <a:spAutoFit/>
          </a:bodyPr>
          <a:lstStyle/>
          <a:p>
            <a:pPr rtl="0" lvl="0">
              <a:buClr>
                <a:srgbClr val="000000"/>
              </a:buClr>
              <a:buSzPct val="91666"/>
              <a:buFont typeface="Arial"/>
              <a:buNone/>
            </a:pPr>
            <a:r>
              <a:rPr lang="en_US" sz="1200"/>
              <a:t>The designs that come out of the AASHTO manual are human rights violations.  </a:t>
            </a:r>
          </a:p>
          <a:p>
            <a:r>
              <a:t/>
            </a:r>
          </a:p>
          <a:p>
            <a:r>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123" id="123"/>
        <p:cNvGrpSpPr/>
        <p:nvPr/>
      </p:nvGrpSpPr>
      <p:grpSpPr>
        <a:xfrm>
          <a:off y="0" x="0"/>
          <a:ext cy="0" cx="0"/>
          <a:chOff y="0" x="0"/>
          <a:chExt cy="0" cx="0"/>
        </a:xfrm>
      </p:grpSpPr>
      <p:sp>
        <p:nvSpPr>
          <p:cNvPr name="Shape 124" id="124"/>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125" id="125"/>
          <p:cNvSpPr txBox="1"/>
          <p:nvPr>
            <p:ph type="body" idx="1"/>
          </p:nvPr>
        </p:nvSpPr>
        <p:spPr>
          <a:xfrm>
            <a:off y="4343400" x="685800"/>
            <a:ext cy="4114800" cx="5486399"/>
          </a:xfrm>
          <a:prstGeom prst="rect">
            <a:avLst/>
          </a:prstGeom>
        </p:spPr>
        <p:txBody>
          <a:bodyPr bIns="91425" tIns="91425" lIns="91425" anchor="t" anchorCtr="0" rIns="91425">
            <a:spAutoFit/>
          </a:bodyPr>
          <a:lstStyle/>
          <a:p>
            <a:pPr rtl="0" lvl="0">
              <a:buClr>
                <a:srgbClr val="000000"/>
              </a:buClr>
              <a:buSzPct val="100000"/>
              <a:buFont typeface="Arial"/>
              <a:buNone/>
            </a:pPr>
            <a:r>
              <a:rPr lang="en_US"/>
              <a:t>Everybody, Democrat and Repbulican, Urban, Suburan and Rural wants our kids to have a good life.</a:t>
            </a:r>
          </a:p>
          <a:p>
            <a:r>
              <a:t/>
            </a:r>
          </a:p>
          <a:p>
            <a:pPr rtl="0" lvl="0">
              <a:buClr>
                <a:srgbClr val="000000"/>
              </a:buClr>
              <a:buSzPct val="100000"/>
              <a:buFont typeface="Arial"/>
              <a:buNone/>
            </a:pPr>
            <a:r>
              <a:rPr lang="en_US" u="sng">
                <a:solidFill>
                  <a:schemeClr val="hlink"/>
                </a:solidFill>
                <a:hlinkClick r:id="rId2"/>
              </a:rPr>
              <a:t>https://philebersole.wordpress.com/tag/free-range-children/</a:t>
            </a:r>
            <a:r>
              <a:rPr lang="en_US"/>
              <a:t>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131" id="131"/>
        <p:cNvGrpSpPr/>
        <p:nvPr/>
      </p:nvGrpSpPr>
      <p:grpSpPr>
        <a:xfrm>
          <a:off y="0" x="0"/>
          <a:ext cy="0" cx="0"/>
          <a:chOff y="0" x="0"/>
          <a:chExt cy="0" cx="0"/>
        </a:xfrm>
      </p:grpSpPr>
      <p:sp>
        <p:nvSpPr>
          <p:cNvPr name="Shape 132" id="132"/>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133" id="133"/>
          <p:cNvSpPr txBox="1"/>
          <p:nvPr>
            <p:ph type="body" idx="1"/>
          </p:nvPr>
        </p:nvSpPr>
        <p:spPr>
          <a:xfrm>
            <a:off y="4343400" x="685800"/>
            <a:ext cy="4114800" cx="5486399"/>
          </a:xfrm>
          <a:prstGeom prst="rect">
            <a:avLst/>
          </a:prstGeom>
        </p:spPr>
        <p:txBody>
          <a:bodyPr bIns="91425" tIns="91425" lIns="91425" anchor="t" anchorCtr="0" rIns="91425">
            <a:spAutoFit/>
          </a:bodyPr>
          <a:lstStyle/>
          <a:p>
            <a:pPr rtl="0" lvl="0">
              <a:buClr>
                <a:srgbClr val="000000"/>
              </a:buClr>
              <a:buSzPct val="100000"/>
              <a:buFont typeface="Arial"/>
              <a:buNone/>
            </a:pPr>
            <a:r>
              <a:rPr lang="en_US"/>
              <a:t>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138" id="138"/>
        <p:cNvGrpSpPr/>
        <p:nvPr/>
      </p:nvGrpSpPr>
      <p:grpSpPr>
        <a:xfrm>
          <a:off y="0" x="0"/>
          <a:ext cy="0" cx="0"/>
          <a:chOff y="0" x="0"/>
          <a:chExt cy="0" cx="0"/>
        </a:xfrm>
      </p:grpSpPr>
      <p:sp>
        <p:nvSpPr>
          <p:cNvPr name="Shape 139" id="139"/>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140" id="140"/>
          <p:cNvSpPr txBox="1"/>
          <p:nvPr>
            <p:ph type="body" idx="1"/>
          </p:nvPr>
        </p:nvSpPr>
        <p:spPr>
          <a:xfrm>
            <a:off y="4343400" x="685800"/>
            <a:ext cy="4114800" cx="5486399"/>
          </a:xfrm>
          <a:prstGeom prst="rect">
            <a:avLst/>
          </a:prstGeom>
        </p:spPr>
        <p:txBody>
          <a:bodyPr bIns="91425" tIns="91425" lIns="91425" anchor="t" anchorCtr="0" rIns="91425">
            <a:spAutoFit/>
          </a:bodyPr>
          <a:lstStyle/>
          <a:p>
            <a:pPr rtl="0" lvl="0">
              <a:buClr>
                <a:srgbClr val="000000"/>
              </a:buClr>
              <a:buSzPct val="100000"/>
              <a:buFont typeface="Arial"/>
              <a:buNone/>
            </a:pPr>
            <a:r>
              <a:rPr lang="en_US"/>
              <a:t>This is a crisis.   This is a big deal.</a:t>
            </a:r>
          </a:p>
          <a:p>
            <a:r>
              <a:t/>
            </a:r>
          </a:p>
          <a:p>
            <a:r>
              <a:t/>
            </a:r>
          </a:p>
          <a:p>
            <a:r>
              <a:t/>
            </a:r>
          </a:p>
          <a:p>
            <a:r>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145" id="145"/>
        <p:cNvGrpSpPr/>
        <p:nvPr/>
      </p:nvGrpSpPr>
      <p:grpSpPr>
        <a:xfrm>
          <a:off y="0" x="0"/>
          <a:ext cy="0" cx="0"/>
          <a:chOff y="0" x="0"/>
          <a:chExt cy="0" cx="0"/>
        </a:xfrm>
      </p:grpSpPr>
      <p:sp>
        <p:nvSpPr>
          <p:cNvPr name="Shape 146" id="146"/>
          <p:cNvSpPr/>
          <p:nvPr>
            <p:ph type="sldImg" idx="2"/>
          </p:nvPr>
        </p:nvSpPr>
        <p:spPr>
          <a:xfrm>
            <a:off y="685800" x="1143225"/>
            <a:ext cy="3429000" cx="4572225"/>
          </a:xfrm>
          <a:custGeom>
            <a:pathLst>
              <a:path extrusionOk="0" h="120000" w="120000">
                <a:moveTo>
                  <a:pt y="0" x="0"/>
                </a:moveTo>
                <a:lnTo>
                  <a:pt y="0" x="120000"/>
                </a:lnTo>
                <a:lnTo>
                  <a:pt y="120000" x="120000"/>
                </a:lnTo>
                <a:lnTo>
                  <a:pt y="120000" x="0"/>
                </a:lnTo>
                <a:close/>
              </a:path>
            </a:pathLst>
          </a:custGeom>
        </p:spPr>
      </p:sp>
      <p:sp>
        <p:nvSpPr>
          <p:cNvPr name="Shape 147" id="147"/>
          <p:cNvSpPr txBox="1"/>
          <p:nvPr>
            <p:ph type="body" idx="1"/>
          </p:nvPr>
        </p:nvSpPr>
        <p:spPr>
          <a:xfrm>
            <a:off y="4343400" x="685800"/>
            <a:ext cy="4114800" cx="5486399"/>
          </a:xfrm>
          <a:prstGeom prst="rect">
            <a:avLst/>
          </a:prstGeom>
        </p:spPr>
        <p:txBody>
          <a:bodyPr bIns="91425" tIns="91425" lIns="91425" anchor="t" anchorCtr="0" rIns="91425">
            <a:spAutoFit/>
          </a:bodyPr>
          <a:lstStyle/>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153" id="153"/>
        <p:cNvGrpSpPr/>
        <p:nvPr/>
      </p:nvGrpSpPr>
      <p:grpSpPr>
        <a:xfrm>
          <a:off y="0" x="0"/>
          <a:ext cy="0" cx="0"/>
          <a:chOff y="0" x="0"/>
          <a:chExt cy="0" cx="0"/>
        </a:xfrm>
      </p:grpSpPr>
      <p:sp>
        <p:nvSpPr>
          <p:cNvPr name="Shape 154" id="154"/>
          <p:cNvSpPr/>
          <p:nvPr>
            <p:ph type="sldImg" idx="2"/>
          </p:nvPr>
        </p:nvSpPr>
        <p:spPr>
          <a:xfrm>
            <a:off y="685800" x="1143225"/>
            <a:ext cy="3429000" cx="4572225"/>
          </a:xfrm>
          <a:custGeom>
            <a:pathLst>
              <a:path extrusionOk="0" h="120000" w="120000">
                <a:moveTo>
                  <a:pt y="0" x="0"/>
                </a:moveTo>
                <a:lnTo>
                  <a:pt y="0" x="120000"/>
                </a:lnTo>
                <a:lnTo>
                  <a:pt y="120000" x="120000"/>
                </a:lnTo>
                <a:lnTo>
                  <a:pt y="120000" x="0"/>
                </a:lnTo>
                <a:close/>
              </a:path>
            </a:pathLst>
          </a:custGeom>
        </p:spPr>
      </p:sp>
      <p:sp>
        <p:nvSpPr>
          <p:cNvPr name="Shape 155" id="155"/>
          <p:cNvSpPr txBox="1"/>
          <p:nvPr>
            <p:ph type="body" idx="1"/>
          </p:nvPr>
        </p:nvSpPr>
        <p:spPr>
          <a:xfrm>
            <a:off y="4343400" x="685800"/>
            <a:ext cy="4114800" cx="5486399"/>
          </a:xfrm>
          <a:prstGeom prst="rect">
            <a:avLst/>
          </a:prstGeom>
        </p:spPr>
        <p:txBody>
          <a:bodyPr bIns="91425" tIns="91425" lIns="91425" anchor="t" anchorCtr="0" rIns="91425">
            <a:spAutoFit/>
          </a:bodyPr>
          <a:lstStyle/>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161" id="161"/>
        <p:cNvGrpSpPr/>
        <p:nvPr/>
      </p:nvGrpSpPr>
      <p:grpSpPr>
        <a:xfrm>
          <a:off y="0" x="0"/>
          <a:ext cy="0" cx="0"/>
          <a:chOff y="0" x="0"/>
          <a:chExt cy="0" cx="0"/>
        </a:xfrm>
      </p:grpSpPr>
      <p:sp>
        <p:nvSpPr>
          <p:cNvPr name="Shape 162" id="162"/>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163" id="163"/>
          <p:cNvSpPr txBox="1"/>
          <p:nvPr>
            <p:ph type="body" idx="1"/>
          </p:nvPr>
        </p:nvSpPr>
        <p:spPr>
          <a:xfrm>
            <a:off y="4343400" x="685800"/>
            <a:ext cy="4114800" cx="5486399"/>
          </a:xfrm>
          <a:prstGeom prst="rect">
            <a:avLst/>
          </a:prstGeom>
        </p:spPr>
        <p:txBody>
          <a:bodyPr bIns="91425" tIns="91425" lIns="91425" anchor="t" anchorCtr="0" rIns="91425">
            <a:spAutoFit/>
          </a:bodyPr>
          <a:lstStyle/>
          <a:p>
            <a:pPr rtl="0" lvl="0">
              <a:buClr>
                <a:srgbClr val="000000"/>
              </a:buClr>
              <a:buSzPct val="91666"/>
              <a:buFont typeface="Arial"/>
              <a:buNone/>
            </a:pPr>
            <a:r>
              <a:rPr lang="en_US" sz="1200">
                <a:latin typeface="Georgia"/>
                <a:ea typeface="Georgia"/>
                <a:cs typeface="Georgia"/>
                <a:sym typeface="Georgia"/>
              </a:rPr>
              <a:t>Suburban living was sold to Americans as providing a place where communities would flourish. Many suburban developments have tended to separate people.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169" id="169"/>
        <p:cNvGrpSpPr/>
        <p:nvPr/>
      </p:nvGrpSpPr>
      <p:grpSpPr>
        <a:xfrm>
          <a:off y="0" x="0"/>
          <a:ext cy="0" cx="0"/>
          <a:chOff y="0" x="0"/>
          <a:chExt cy="0" cx="0"/>
        </a:xfrm>
      </p:grpSpPr>
      <p:sp>
        <p:nvSpPr>
          <p:cNvPr name="Shape 170" id="170"/>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171" id="171"/>
          <p:cNvSpPr txBox="1"/>
          <p:nvPr>
            <p:ph type="body" idx="1"/>
          </p:nvPr>
        </p:nvSpPr>
        <p:spPr>
          <a:xfrm>
            <a:off y="4343400" x="685800"/>
            <a:ext cy="4114800" cx="5486399"/>
          </a:xfrm>
          <a:prstGeom prst="rect">
            <a:avLst/>
          </a:prstGeom>
        </p:spPr>
        <p:txBody>
          <a:bodyPr bIns="91425" tIns="91425" lIns="91425" anchor="t" anchorCtr="0" rIns="91425">
            <a:spAutoFit/>
          </a:bodyPr>
          <a:lstStyle/>
          <a:p>
            <a:pPr rtl="0" lvl="0">
              <a:buClr>
                <a:srgbClr val="000000"/>
              </a:buClr>
              <a:buSzPct val="91666"/>
              <a:buFont typeface="Arial"/>
              <a:buNone/>
            </a:pPr>
            <a:r>
              <a:rPr lang="en_US" sz="1200">
                <a:latin typeface="Georgia"/>
                <a:ea typeface="Georgia"/>
                <a:cs typeface="Georgia"/>
                <a:sym typeface="Georgia"/>
              </a:rPr>
              <a:t>Auto dependence has undermined the social fabric of our communities.   Our suburban neighborhoods look nice from an abstract point of view, but we have forgotten about the element of community.</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47" id="47"/>
        <p:cNvGrpSpPr/>
        <p:nvPr/>
      </p:nvGrpSpPr>
      <p:grpSpPr>
        <a:xfrm>
          <a:off y="0" x="0"/>
          <a:ext cy="0" cx="0"/>
          <a:chOff y="0" x="0"/>
          <a:chExt cy="0" cx="0"/>
        </a:xfrm>
      </p:grpSpPr>
      <p:sp>
        <p:nvSpPr>
          <p:cNvPr name="Shape 48" id="48"/>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49" id="49"/>
          <p:cNvSpPr txBox="1"/>
          <p:nvPr>
            <p:ph type="body" idx="1"/>
          </p:nvPr>
        </p:nvSpPr>
        <p:spPr>
          <a:xfrm>
            <a:off y="4343400" x="685800"/>
            <a:ext cy="4114800" cx="5486399"/>
          </a:xfrm>
          <a:prstGeom prst="rect">
            <a:avLst/>
          </a:prstGeom>
        </p:spPr>
        <p:txBody>
          <a:bodyPr bIns="91425" tIns="91425" lIns="91425" anchor="t" anchorCtr="0" rIns="91425">
            <a:spAutoFit/>
          </a:bodyPr>
          <a:lstStyle/>
          <a:p>
            <a:pPr rtl="0" lvl="0">
              <a:buClr>
                <a:srgbClr val="000000"/>
              </a:buClr>
              <a:buSzPct val="91666"/>
              <a:buFont typeface="Arial"/>
              <a:buNone/>
            </a:pPr>
            <a:r>
              <a:rPr lang="en_US" sz="1200">
                <a:latin typeface="Georgia"/>
                <a:ea typeface="Georgia"/>
                <a:cs typeface="Georgia"/>
                <a:sym typeface="Georgia"/>
              </a:rPr>
              <a:t>Despite the growing popularity of progressive transportation, we got killed.</a:t>
            </a:r>
          </a:p>
          <a:p>
            <a:r>
              <a:t/>
            </a:r>
          </a:p>
          <a:p>
            <a:pPr rtl="0" lvl="0">
              <a:buClr>
                <a:srgbClr val="000000"/>
              </a:buClr>
              <a:buSzPct val="91666"/>
              <a:buFont typeface="Arial"/>
              <a:buNone/>
            </a:pPr>
            <a:r>
              <a:rPr lang="en_US" sz="1200">
                <a:latin typeface="Georgia"/>
                <a:ea typeface="Georgia"/>
                <a:cs typeface="Georgia"/>
                <a:sym typeface="Georgia"/>
              </a:rPr>
              <a:t>We got our butts kicked in the most recent transportation reauthorization.</a:t>
            </a:r>
          </a:p>
          <a:p>
            <a:r>
              <a:t/>
            </a:r>
          </a:p>
          <a:p>
            <a:pPr rtl="0" lvl="0">
              <a:buClr>
                <a:srgbClr val="000000"/>
              </a:buClr>
              <a:buSzPct val="91666"/>
              <a:buFont typeface="Arial"/>
              <a:buNone/>
            </a:pPr>
            <a:r>
              <a:rPr lang="en_US" sz="1200">
                <a:latin typeface="Georgia"/>
                <a:ea typeface="Georgia"/>
                <a:cs typeface="Georgia"/>
                <a:sym typeface="Georgia"/>
              </a:rPr>
              <a:t>MAP-21 got jammed down our throats by a combination of House Republicans and ASHTO (state DOT's).</a:t>
            </a:r>
          </a:p>
          <a:p>
            <a:r>
              <a:t/>
            </a:r>
          </a:p>
          <a:p>
            <a:pPr rtl="0" lvl="0">
              <a:buClr>
                <a:srgbClr val="000000"/>
              </a:buClr>
              <a:buSzPct val="91666"/>
              <a:buFont typeface="Arial"/>
              <a:buNone/>
            </a:pPr>
            <a:r>
              <a:rPr lang="en_US" sz="1200">
                <a:latin typeface="Georgia"/>
                <a:ea typeface="Georgia"/>
                <a:cs typeface="Georgia"/>
                <a:sym typeface="Georgia"/>
              </a:rPr>
              <a:t>Our messages did not seem relevant to many people in the country.</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176" id="176"/>
        <p:cNvGrpSpPr/>
        <p:nvPr/>
      </p:nvGrpSpPr>
      <p:grpSpPr>
        <a:xfrm>
          <a:off y="0" x="0"/>
          <a:ext cy="0" cx="0"/>
          <a:chOff y="0" x="0"/>
          <a:chExt cy="0" cx="0"/>
        </a:xfrm>
      </p:grpSpPr>
      <p:sp>
        <p:nvSpPr>
          <p:cNvPr name="Shape 177" id="177"/>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178" id="178"/>
          <p:cNvSpPr txBox="1"/>
          <p:nvPr>
            <p:ph type="body" idx="1"/>
          </p:nvPr>
        </p:nvSpPr>
        <p:spPr>
          <a:xfrm>
            <a:off y="4343400" x="685800"/>
            <a:ext cy="4114800" cx="5486399"/>
          </a:xfrm>
          <a:prstGeom prst="rect">
            <a:avLst/>
          </a:prstGeom>
        </p:spPr>
        <p:txBody>
          <a:bodyPr bIns="91425" tIns="91425" lIns="91425" anchor="t" anchorCtr="0" rIns="91425">
            <a:spAutoFit/>
          </a:bodyPr>
          <a:lstStyle/>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183" id="183"/>
        <p:cNvGrpSpPr/>
        <p:nvPr/>
      </p:nvGrpSpPr>
      <p:grpSpPr>
        <a:xfrm>
          <a:off y="0" x="0"/>
          <a:ext cy="0" cx="0"/>
          <a:chOff y="0" x="0"/>
          <a:chExt cy="0" cx="0"/>
        </a:xfrm>
      </p:grpSpPr>
      <p:sp>
        <p:nvSpPr>
          <p:cNvPr name="Shape 184" id="184"/>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185" id="185"/>
          <p:cNvSpPr txBox="1"/>
          <p:nvPr>
            <p:ph type="body" idx="1"/>
          </p:nvPr>
        </p:nvSpPr>
        <p:spPr>
          <a:xfrm>
            <a:off y="4343400" x="685800"/>
            <a:ext cy="4114800" cx="5486399"/>
          </a:xfrm>
          <a:prstGeom prst="rect">
            <a:avLst/>
          </a:prstGeom>
        </p:spPr>
        <p:txBody>
          <a:bodyPr bIns="91425" tIns="91425" lIns="91425" anchor="t" anchorCtr="0" rIns="91425">
            <a:spAutoFit/>
          </a:bodyPr>
          <a:lstStyle/>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190" id="190"/>
        <p:cNvGrpSpPr/>
        <p:nvPr/>
      </p:nvGrpSpPr>
      <p:grpSpPr>
        <a:xfrm>
          <a:off y="0" x="0"/>
          <a:ext cy="0" cx="0"/>
          <a:chOff y="0" x="0"/>
          <a:chExt cy="0" cx="0"/>
        </a:xfrm>
      </p:grpSpPr>
      <p:sp>
        <p:nvSpPr>
          <p:cNvPr name="Shape 191" id="191"/>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192" id="192"/>
          <p:cNvSpPr txBox="1"/>
          <p:nvPr>
            <p:ph type="body" idx="1"/>
          </p:nvPr>
        </p:nvSpPr>
        <p:spPr>
          <a:xfrm>
            <a:off y="4343400" x="685800"/>
            <a:ext cy="4114800" cx="5486399"/>
          </a:xfrm>
          <a:prstGeom prst="rect">
            <a:avLst/>
          </a:prstGeom>
        </p:spPr>
        <p:txBody>
          <a:bodyPr bIns="91425" tIns="91425" lIns="91425" anchor="t" anchorCtr="0" rIns="91425">
            <a:spAutoFit/>
          </a:bodyPr>
          <a:lstStyle/>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197" id="197"/>
        <p:cNvGrpSpPr/>
        <p:nvPr/>
      </p:nvGrpSpPr>
      <p:grpSpPr>
        <a:xfrm>
          <a:off y="0" x="0"/>
          <a:ext cy="0" cx="0"/>
          <a:chOff y="0" x="0"/>
          <a:chExt cy="0" cx="0"/>
        </a:xfrm>
      </p:grpSpPr>
      <p:sp>
        <p:nvSpPr>
          <p:cNvPr name="Shape 198" id="198"/>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199" id="199"/>
          <p:cNvSpPr txBox="1"/>
          <p:nvPr>
            <p:ph type="body" idx="1"/>
          </p:nvPr>
        </p:nvSpPr>
        <p:spPr>
          <a:xfrm>
            <a:off y="4343400" x="685800"/>
            <a:ext cy="4114800" cx="5486399"/>
          </a:xfrm>
          <a:prstGeom prst="rect">
            <a:avLst/>
          </a:prstGeom>
        </p:spPr>
        <p:txBody>
          <a:bodyPr bIns="91425" tIns="91425" lIns="91425" anchor="t" anchorCtr="0" rIns="91425">
            <a:spAutoFit/>
          </a:bodyPr>
          <a:lstStyle/>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205" id="205"/>
        <p:cNvGrpSpPr/>
        <p:nvPr/>
      </p:nvGrpSpPr>
      <p:grpSpPr>
        <a:xfrm>
          <a:off y="0" x="0"/>
          <a:ext cy="0" cx="0"/>
          <a:chOff y="0" x="0"/>
          <a:chExt cy="0" cx="0"/>
        </a:xfrm>
      </p:grpSpPr>
      <p:sp>
        <p:nvSpPr>
          <p:cNvPr name="Shape 206" id="206"/>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207" id="207"/>
          <p:cNvSpPr txBox="1"/>
          <p:nvPr>
            <p:ph type="body" idx="1"/>
          </p:nvPr>
        </p:nvSpPr>
        <p:spPr>
          <a:xfrm>
            <a:off y="4343400" x="685800"/>
            <a:ext cy="4114800" cx="5486399"/>
          </a:xfrm>
          <a:prstGeom prst="rect">
            <a:avLst/>
          </a:prstGeom>
        </p:spPr>
        <p:txBody>
          <a:bodyPr bIns="91425" tIns="91425" lIns="91425" anchor="t" anchorCtr="0" rIns="91425">
            <a:spAutoFit/>
          </a:bodyPr>
          <a:lstStyle/>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213" id="213"/>
        <p:cNvGrpSpPr/>
        <p:nvPr/>
      </p:nvGrpSpPr>
      <p:grpSpPr>
        <a:xfrm>
          <a:off y="0" x="0"/>
          <a:ext cy="0" cx="0"/>
          <a:chOff y="0" x="0"/>
          <a:chExt cy="0" cx="0"/>
        </a:xfrm>
      </p:grpSpPr>
      <p:sp>
        <p:nvSpPr>
          <p:cNvPr name="Shape 214" id="214"/>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215" id="215"/>
          <p:cNvSpPr txBox="1"/>
          <p:nvPr>
            <p:ph type="body" idx="1"/>
          </p:nvPr>
        </p:nvSpPr>
        <p:spPr>
          <a:xfrm>
            <a:off y="4343400" x="685800"/>
            <a:ext cy="4114800" cx="5486399"/>
          </a:xfrm>
          <a:prstGeom prst="rect">
            <a:avLst/>
          </a:prstGeom>
        </p:spPr>
        <p:txBody>
          <a:bodyPr bIns="91425" tIns="91425" lIns="91425" anchor="t" anchorCtr="0" rIns="91425">
            <a:spAutoFit/>
          </a:bodyPr>
          <a:lstStyle/>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223" id="223"/>
        <p:cNvGrpSpPr/>
        <p:nvPr/>
      </p:nvGrpSpPr>
      <p:grpSpPr>
        <a:xfrm>
          <a:off y="0" x="0"/>
          <a:ext cy="0" cx="0"/>
          <a:chOff y="0" x="0"/>
          <a:chExt cy="0" cx="0"/>
        </a:xfrm>
      </p:grpSpPr>
      <p:sp>
        <p:nvSpPr>
          <p:cNvPr name="Shape 224" id="224"/>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225" id="225"/>
          <p:cNvSpPr txBox="1"/>
          <p:nvPr>
            <p:ph type="body" idx="1"/>
          </p:nvPr>
        </p:nvSpPr>
        <p:spPr>
          <a:xfrm>
            <a:off y="4343400" x="685800"/>
            <a:ext cy="4114800" cx="5486399"/>
          </a:xfrm>
          <a:prstGeom prst="rect">
            <a:avLst/>
          </a:prstGeom>
        </p:spPr>
        <p:txBody>
          <a:bodyPr bIns="91425" tIns="91425" lIns="91425" anchor="t" anchorCtr="0" rIns="91425">
            <a:spAutoFit/>
          </a:bodyPr>
          <a:lstStyle/>
          <a:p>
            <a:pPr marR="190500" rtl="0" lvl="0">
              <a:lnSpc>
                <a:spcPct val="115000"/>
              </a:lnSpc>
              <a:buClr>
                <a:srgbClr val="000000"/>
              </a:buClr>
              <a:buSzPct val="100000"/>
              <a:buFont typeface="Arial"/>
              <a:buNone/>
            </a:pPr>
            <a:r>
              <a:rPr lang="en_US"/>
              <a:t>Distant development costs more, gradually bleeding taxpayers and putting the hurt on municipal budgets.</a:t>
            </a:r>
          </a:p>
          <a:p>
            <a:r>
              <a:t/>
            </a:r>
          </a:p>
          <a:p>
            <a:pPr marR="190500" rtl="0" lvl="0">
              <a:lnSpc>
                <a:spcPct val="115000"/>
              </a:lnSpc>
              <a:buClr>
                <a:srgbClr val="000000"/>
              </a:buClr>
              <a:buSzPct val="100000"/>
              <a:buFont typeface="Arial"/>
              <a:buNone/>
            </a:pPr>
            <a:r>
              <a:rPr lang="en_US"/>
              <a:t>The cost is enormous. One study in Charlotte, North Carolina, found that a fire station in a low-density neighborhood serves one-quarter the number of households and at four times the cost of an otherwise identical fire station in a less spread out neighborhood. That sort of inefficiency adds up and multiplies as you take into account the hundreds of services cities must provide. </a:t>
            </a:r>
          </a:p>
          <a:p>
            <a:r>
              <a:t/>
            </a:r>
          </a:p>
          <a:p>
            <a:pPr marR="190500" rtl="0" lvl="0">
              <a:lnSpc>
                <a:spcPct val="115000"/>
              </a:lnSpc>
              <a:buClr>
                <a:srgbClr val="000000"/>
              </a:buClr>
              <a:buSzPct val="100000"/>
              <a:buFont typeface="Arial"/>
              <a:buNone/>
            </a:pPr>
            <a:r>
              <a:rPr lang="en_US"/>
              <a:t>http://globalpublicsquare.blogs.cnn.com/2012/07/31/the-cost-of-americas-inefficient-sprawl/</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232" id="232"/>
        <p:cNvGrpSpPr/>
        <p:nvPr/>
      </p:nvGrpSpPr>
      <p:grpSpPr>
        <a:xfrm>
          <a:off y="0" x="0"/>
          <a:ext cy="0" cx="0"/>
          <a:chOff y="0" x="0"/>
          <a:chExt cy="0" cx="0"/>
        </a:xfrm>
      </p:grpSpPr>
      <p:sp>
        <p:nvSpPr>
          <p:cNvPr name="Shape 233" id="233"/>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234" id="234"/>
          <p:cNvSpPr txBox="1"/>
          <p:nvPr>
            <p:ph type="body" idx="1"/>
          </p:nvPr>
        </p:nvSpPr>
        <p:spPr>
          <a:xfrm>
            <a:off y="4343400" x="685800"/>
            <a:ext cy="4114800" cx="5486399"/>
          </a:xfrm>
          <a:prstGeom prst="rect">
            <a:avLst/>
          </a:prstGeom>
        </p:spPr>
        <p:txBody>
          <a:bodyPr bIns="91425" tIns="91425" lIns="91425" anchor="t" anchorCtr="0" rIns="91425">
            <a:spAutoFit/>
          </a:bodyPr>
          <a:lstStyle/>
          <a:p>
            <a:pPr rtl="0" lvl="0">
              <a:buClr>
                <a:srgbClr val="000000"/>
              </a:buClr>
              <a:buSzPct val="91666"/>
              <a:buFont typeface="Arial"/>
              <a:buNone/>
            </a:pPr>
            <a:r>
              <a:rPr lang="en_US" sz="1200">
                <a:latin typeface="Georgia"/>
                <a:ea typeface="Georgia"/>
                <a:cs typeface="Georgia"/>
                <a:sym typeface="Georgia"/>
              </a:rPr>
              <a:t>
</a:t>
            </a:r>
            <a:r>
              <a:rPr lang="en_US" sz="1200">
                <a:latin typeface="Georgia"/>
                <a:ea typeface="Georgia"/>
                <a:cs typeface="Georgia"/>
                <a:sym typeface="Georgia"/>
              </a:rPr>
              <a:t>By 2040 Portland’s net benefits from bicycling in the form of fuel savings and reduced health care costs alone will amount to $1.2 billion, or a return on investment ratio of 8.3 to 1. </a:t>
            </a:r>
          </a:p>
          <a:p>
            <a:r>
              <a:t/>
            </a:r>
          </a:p>
          <a:p>
            <a:pPr rtl="0" lvl="0">
              <a:buClr>
                <a:srgbClr val="000000"/>
              </a:buClr>
              <a:buSzPct val="91666"/>
              <a:buFont typeface="Arial"/>
              <a:buNone/>
            </a:pPr>
            <a:r>
              <a:rPr lang="en_US" sz="1200">
                <a:latin typeface="Georgia"/>
                <a:ea typeface="Georgia"/>
                <a:cs typeface="Georgia"/>
                <a:sym typeface="Georgia"/>
              </a:rPr>
              <a:t>Source: http://www.railstotrails.org/resources/documents/ourWork/Portland_one_pager.pdf</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241" id="241"/>
        <p:cNvGrpSpPr/>
        <p:nvPr/>
      </p:nvGrpSpPr>
      <p:grpSpPr>
        <a:xfrm>
          <a:off y="0" x="0"/>
          <a:ext cy="0" cx="0"/>
          <a:chOff y="0" x="0"/>
          <a:chExt cy="0" cx="0"/>
        </a:xfrm>
      </p:grpSpPr>
      <p:sp>
        <p:nvSpPr>
          <p:cNvPr name="Shape 242" id="242"/>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243" id="243"/>
          <p:cNvSpPr txBox="1"/>
          <p:nvPr>
            <p:ph type="body" idx="1"/>
          </p:nvPr>
        </p:nvSpPr>
        <p:spPr>
          <a:xfrm>
            <a:off y="4343400" x="685800"/>
            <a:ext cy="4114800" cx="5486399"/>
          </a:xfrm>
          <a:prstGeom prst="rect">
            <a:avLst/>
          </a:prstGeom>
        </p:spPr>
        <p:txBody>
          <a:bodyPr bIns="91425" tIns="91425" lIns="91425" anchor="t" anchorCtr="0" rIns="91425">
            <a:spAutoFit/>
          </a:bodyPr>
          <a:lstStyle/>
          <a:p>
            <a:pPr rtl="0" lvl="0">
              <a:buClr>
                <a:srgbClr val="000000"/>
              </a:buClr>
              <a:buSzPct val="91666"/>
              <a:buFont typeface="Arial"/>
              <a:buNone/>
            </a:pPr>
            <a:r>
              <a:rPr lang="en_US" sz="1200">
                <a:latin typeface="Georgia"/>
                <a:ea typeface="Georgia"/>
                <a:cs typeface="Georgia"/>
                <a:sym typeface="Georgia"/>
              </a:rPr>
              <a:t>At $2.4 Billion dollars, Maryland's Intercounty connector is an overbuilt waste of taxpayer money, but AASHTO has nominated it for an "America's Transportation Award".  The backward thinking is bankrupting our country.   When it comes to walking state DOT's can't cut enough.   When it comes to driving, they can't over build enough.</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248" id="248"/>
        <p:cNvGrpSpPr/>
        <p:nvPr/>
      </p:nvGrpSpPr>
      <p:grpSpPr>
        <a:xfrm>
          <a:off y="0" x="0"/>
          <a:ext cy="0" cx="0"/>
          <a:chOff y="0" x="0"/>
          <a:chExt cy="0" cx="0"/>
        </a:xfrm>
      </p:grpSpPr>
      <p:sp>
        <p:nvSpPr>
          <p:cNvPr name="Shape 249" id="249"/>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250" id="250"/>
          <p:cNvSpPr txBox="1"/>
          <p:nvPr>
            <p:ph type="body" idx="1"/>
          </p:nvPr>
        </p:nvSpPr>
        <p:spPr>
          <a:xfrm>
            <a:off y="4343400" x="685800"/>
            <a:ext cy="4114800" cx="5486399"/>
          </a:xfrm>
          <a:prstGeom prst="rect">
            <a:avLst/>
          </a:prstGeom>
        </p:spPr>
        <p:txBody>
          <a:bodyPr bIns="91425" tIns="91425" lIns="91425" anchor="t" anchorCtr="0" rIns="91425">
            <a:spAutoFit/>
          </a:bodyPr>
          <a:lstStyle/>
          <a:p>
            <a:pPr rtl="0" lvl="0">
              <a:buClr>
                <a:srgbClr val="000000"/>
              </a:buClr>
              <a:buSzPct val="91666"/>
              <a:buFont typeface="Arial"/>
              <a:buNone/>
            </a:pPr>
            <a:r>
              <a:rPr lang="en_US" sz="1200">
                <a:latin typeface="Georgia"/>
                <a:ea typeface="Georgia"/>
                <a:cs typeface="Georgia"/>
                <a:sym typeface="Georgia"/>
              </a:rPr>
              <a:t>Since auto is most expensive way to build transportation system, factory owners must pay extra burden for all the cars their employees own and all the road infrastructure necessary to support driving.   Get picture of Lockheed Martin factory in Glen Burnie, MD where I used to work.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54" id="54"/>
        <p:cNvGrpSpPr/>
        <p:nvPr/>
      </p:nvGrpSpPr>
      <p:grpSpPr>
        <a:xfrm>
          <a:off y="0" x="0"/>
          <a:ext cy="0" cx="0"/>
          <a:chOff y="0" x="0"/>
          <a:chExt cy="0" cx="0"/>
        </a:xfrm>
      </p:grpSpPr>
      <p:sp>
        <p:nvSpPr>
          <p:cNvPr name="Shape 55" id="55"/>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56" id="56"/>
          <p:cNvSpPr txBox="1"/>
          <p:nvPr>
            <p:ph type="body" idx="1"/>
          </p:nvPr>
        </p:nvSpPr>
        <p:spPr>
          <a:xfrm>
            <a:off y="4343400" x="685800"/>
            <a:ext cy="4114800" cx="5486399"/>
          </a:xfrm>
          <a:prstGeom prst="rect">
            <a:avLst/>
          </a:prstGeom>
        </p:spPr>
        <p:txBody>
          <a:bodyPr bIns="91425" tIns="91425" lIns="91425" anchor="t" anchorCtr="0" rIns="91425">
            <a:spAutoFit/>
          </a:bodyPr>
          <a:lstStyle/>
          <a:p>
            <a:pPr rtl="0" lvl="0">
              <a:buClr>
                <a:srgbClr val="000000"/>
              </a:buClr>
              <a:buSzPct val="91666"/>
              <a:buFont typeface="Arial"/>
              <a:buNone/>
            </a:pPr>
            <a:r>
              <a:rPr lang="en_US" sz="1200">
                <a:latin typeface="Georgia"/>
                <a:ea typeface="Georgia"/>
                <a:cs typeface="Georgia"/>
                <a:sym typeface="Georgia"/>
              </a:rPr>
              <a:t>House Republicans are almost exclusively suburban or rural.   Pleas for transit, social justice, impoverished minorities, transit oriented development, or protected bike networks, etc.  are pretty much worthless.</a:t>
            </a:r>
          </a:p>
          <a:p>
            <a:r>
              <a:t/>
            </a:r>
          </a:p>
          <a:p>
            <a:pPr rtl="0" lvl="0">
              <a:buClr>
                <a:srgbClr val="000000"/>
              </a:buClr>
              <a:buSzPct val="91666"/>
              <a:buFont typeface="Arial"/>
              <a:buNone/>
            </a:pPr>
            <a:r>
              <a:rPr lang="en_US" sz="1200">
                <a:latin typeface="Georgia"/>
                <a:ea typeface="Georgia"/>
                <a:cs typeface="Georgia"/>
                <a:sym typeface="Georgia"/>
              </a:rPr>
              <a:t>Here are some of my thoughts on how we need to frame our issues if we are going to be able to communicate to suburban and rural republicans.</a:t>
            </a:r>
          </a:p>
          <a:p>
            <a:r>
              <a:t/>
            </a:r>
          </a:p>
          <a:p>
            <a:pPr rtl="0" lvl="0">
              <a:buClr>
                <a:srgbClr val="000000"/>
              </a:buClr>
              <a:buSzPct val="91666"/>
              <a:buFont typeface="Arial"/>
              <a:buNone/>
            </a:pPr>
            <a:r>
              <a:rPr lang="en_US" sz="1200">
                <a:latin typeface="Georgia"/>
                <a:ea typeface="Georgia"/>
                <a:cs typeface="Georgia"/>
                <a:sym typeface="Georgia"/>
              </a:rPr>
              <a:t>We cannot win until rural republicans see that our ideas work for them.</a:t>
            </a:r>
          </a:p>
          <a:p>
            <a:r>
              <a:t/>
            </a:r>
          </a:p>
          <a:p>
            <a:r>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255" id="255"/>
        <p:cNvGrpSpPr/>
        <p:nvPr/>
      </p:nvGrpSpPr>
      <p:grpSpPr>
        <a:xfrm>
          <a:off y="0" x="0"/>
          <a:ext cy="0" cx="0"/>
          <a:chOff y="0" x="0"/>
          <a:chExt cy="0" cx="0"/>
        </a:xfrm>
      </p:grpSpPr>
      <p:sp>
        <p:nvSpPr>
          <p:cNvPr name="Shape 256" id="256"/>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257" id="257"/>
          <p:cNvSpPr txBox="1"/>
          <p:nvPr>
            <p:ph type="body" idx="1"/>
          </p:nvPr>
        </p:nvSpPr>
        <p:spPr>
          <a:xfrm>
            <a:off y="4343400" x="685800"/>
            <a:ext cy="4114800" cx="5486399"/>
          </a:xfrm>
          <a:prstGeom prst="rect">
            <a:avLst/>
          </a:prstGeom>
        </p:spPr>
        <p:txBody>
          <a:bodyPr bIns="91425" tIns="91425" lIns="91425" anchor="t" anchorCtr="0" rIns="91425">
            <a:spAutoFit/>
          </a:bodyPr>
          <a:lstStyle/>
          <a:p>
            <a:pPr algn="l" rtl="0" lvl="0">
              <a:buClr>
                <a:srgbClr val="000000"/>
              </a:buClr>
              <a:buSzPct val="91666"/>
              <a:buFont typeface="Arial"/>
              <a:buNone/>
            </a:pPr>
            <a:r>
              <a:rPr lang="en_US" sz="1200">
                <a:latin typeface="Georgia"/>
                <a:ea typeface="Georgia"/>
                <a:cs typeface="Georgia"/>
                <a:sym typeface="Georgia"/>
              </a:rPr>
              <a:t>In an auto dependent world, those who can't afford a car are unable to work.</a:t>
            </a:r>
          </a:p>
          <a:p>
            <a:r>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262" id="262"/>
        <p:cNvGrpSpPr/>
        <p:nvPr/>
      </p:nvGrpSpPr>
      <p:grpSpPr>
        <a:xfrm>
          <a:off y="0" x="0"/>
          <a:ext cy="0" cx="0"/>
          <a:chOff y="0" x="0"/>
          <a:chExt cy="0" cx="0"/>
        </a:xfrm>
      </p:grpSpPr>
      <p:sp>
        <p:nvSpPr>
          <p:cNvPr name="Shape 263" id="263"/>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264" id="264"/>
          <p:cNvSpPr txBox="1"/>
          <p:nvPr>
            <p:ph type="body" idx="1"/>
          </p:nvPr>
        </p:nvSpPr>
        <p:spPr>
          <a:xfrm>
            <a:off y="4343400" x="685800"/>
            <a:ext cy="4114800" cx="5486399"/>
          </a:xfrm>
          <a:prstGeom prst="rect">
            <a:avLst/>
          </a:prstGeom>
        </p:spPr>
        <p:txBody>
          <a:bodyPr bIns="91425" tIns="91425" lIns="91425" anchor="t" anchorCtr="0" rIns="91425">
            <a:spAutoFit/>
          </a:bodyPr>
          <a:lstStyle/>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269" id="269"/>
        <p:cNvGrpSpPr/>
        <p:nvPr/>
      </p:nvGrpSpPr>
      <p:grpSpPr>
        <a:xfrm>
          <a:off y="0" x="0"/>
          <a:ext cy="0" cx="0"/>
          <a:chOff y="0" x="0"/>
          <a:chExt cy="0" cx="0"/>
        </a:xfrm>
      </p:grpSpPr>
      <p:sp>
        <p:nvSpPr>
          <p:cNvPr name="Shape 270" id="270"/>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271" id="271"/>
          <p:cNvSpPr txBox="1"/>
          <p:nvPr>
            <p:ph type="body" idx="1"/>
          </p:nvPr>
        </p:nvSpPr>
        <p:spPr>
          <a:xfrm>
            <a:off y="4343400" x="685800"/>
            <a:ext cy="4114800" cx="5486399"/>
          </a:xfrm>
          <a:prstGeom prst="rect">
            <a:avLst/>
          </a:prstGeom>
        </p:spPr>
        <p:txBody>
          <a:bodyPr bIns="91425" tIns="91425" lIns="91425" anchor="t" anchorCtr="0" rIns="91425">
            <a:spAutoFit/>
          </a:bodyPr>
          <a:lstStyle/>
          <a:p>
            <a:pPr algn="l" rtl="0" lvl="0">
              <a:buClr>
                <a:srgbClr val="000000"/>
              </a:buClr>
              <a:buSzPct val="91666"/>
              <a:buFont typeface="Arial"/>
              <a:buNone/>
            </a:pPr>
            <a:r>
              <a:rPr lang="en_US" sz="1200">
                <a:latin typeface="Georgia"/>
                <a:ea typeface="Georgia"/>
                <a:cs typeface="Georgia"/>
                <a:sym typeface="Georgia"/>
              </a:rPr>
              <a:t>Background on Millen, GA http://www.theatlantic.com/national/archive/2009/06/death-of-a-small-town/20272/ </a:t>
            </a:r>
          </a:p>
          <a:p>
            <a:r>
              <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277" id="277"/>
        <p:cNvGrpSpPr/>
        <p:nvPr/>
      </p:nvGrpSpPr>
      <p:grpSpPr>
        <a:xfrm>
          <a:off y="0" x="0"/>
          <a:ext cy="0" cx="0"/>
          <a:chOff y="0" x="0"/>
          <a:chExt cy="0" cx="0"/>
        </a:xfrm>
      </p:grpSpPr>
      <p:sp>
        <p:nvSpPr>
          <p:cNvPr name="Shape 278" id="278"/>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279" id="279"/>
          <p:cNvSpPr txBox="1"/>
          <p:nvPr>
            <p:ph type="body" idx="1"/>
          </p:nvPr>
        </p:nvSpPr>
        <p:spPr>
          <a:xfrm>
            <a:off y="4343400" x="685800"/>
            <a:ext cy="4114800" cx="5486399"/>
          </a:xfrm>
          <a:prstGeom prst="rect">
            <a:avLst/>
          </a:prstGeom>
        </p:spPr>
        <p:txBody>
          <a:bodyPr bIns="91425" tIns="91425" lIns="91425" anchor="t" anchorCtr="0" rIns="91425">
            <a:spAutoFit/>
          </a:bodyPr>
          <a:lstStyle/>
          <a:p>
            <a:pPr rtl="0" lvl="0">
              <a:buClr>
                <a:srgbClr val="000000"/>
              </a:buClr>
              <a:buSzPct val="91666"/>
              <a:buFont typeface="Arial"/>
              <a:buNone/>
            </a:pPr>
            <a:r>
              <a:rPr lang="en_US" sz="1200">
                <a:latin typeface="Georgia"/>
                <a:ea typeface="Georgia"/>
                <a:cs typeface="Georgia"/>
                <a:sym typeface="Georgia"/>
              </a:rPr>
              <a:t>People get it, when will the government?</a:t>
            </a:r>
          </a:p>
          <a:p>
            <a:r>
              <a:t/>
            </a:r>
          </a:p>
          <a:p>
            <a:pPr rtl="0" lvl="0">
              <a:buClr>
                <a:srgbClr val="000000"/>
              </a:buClr>
              <a:buSzPct val="91666"/>
              <a:buFont typeface="Arial"/>
              <a:buNone/>
            </a:pPr>
            <a:r>
              <a:rPr lang="en_US" sz="1200">
                <a:latin typeface="Georgia"/>
                <a:ea typeface="Georgia"/>
                <a:cs typeface="Georgia"/>
                <a:sym typeface="Georgia"/>
              </a:rPr>
              <a:t>Progressive transportation policies are working and are popular.</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285" id="285"/>
        <p:cNvGrpSpPr/>
        <p:nvPr/>
      </p:nvGrpSpPr>
      <p:grpSpPr>
        <a:xfrm>
          <a:off y="0" x="0"/>
          <a:ext cy="0" cx="0"/>
          <a:chOff y="0" x="0"/>
          <a:chExt cy="0" cx="0"/>
        </a:xfrm>
      </p:grpSpPr>
      <p:sp>
        <p:nvSpPr>
          <p:cNvPr name="Shape 286" id="286"/>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287" id="287"/>
          <p:cNvSpPr txBox="1"/>
          <p:nvPr>
            <p:ph type="body" idx="1"/>
          </p:nvPr>
        </p:nvSpPr>
        <p:spPr>
          <a:xfrm>
            <a:off y="4343400" x="685800"/>
            <a:ext cy="4114800" cx="5486399"/>
          </a:xfrm>
          <a:prstGeom prst="rect">
            <a:avLst/>
          </a:prstGeom>
        </p:spPr>
        <p:txBody>
          <a:bodyPr bIns="91425" tIns="91425" lIns="91425" anchor="t" anchorCtr="0" rIns="91425">
            <a:spAutoFit/>
          </a:bodyPr>
          <a:lstStyle/>
          <a:p>
            <a:pPr rtl="0" lvl="0">
              <a:buClr>
                <a:srgbClr val="000000"/>
              </a:buClr>
              <a:buSzPct val="91666"/>
              <a:buFont typeface="Arial"/>
              <a:buNone/>
            </a:pPr>
            <a:r>
              <a:rPr lang="en_US" sz="1200">
                <a:latin typeface="Georgia"/>
                <a:ea typeface="Georgia"/>
                <a:cs typeface="Georgia"/>
                <a:sym typeface="Georgia"/>
              </a:rPr>
              <a:t>Kids have learned that getting into debt sucks, and cars and a car oriented lifestyle is really expensive.   They also have learned from hard experience that being stuck in a car and in traffic is a pretty sucky life.</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292" id="292"/>
        <p:cNvGrpSpPr/>
        <p:nvPr/>
      </p:nvGrpSpPr>
      <p:grpSpPr>
        <a:xfrm>
          <a:off y="0" x="0"/>
          <a:ext cy="0" cx="0"/>
          <a:chOff y="0" x="0"/>
          <a:chExt cy="0" cx="0"/>
        </a:xfrm>
      </p:grpSpPr>
      <p:sp>
        <p:nvSpPr>
          <p:cNvPr name="Shape 293" id="293"/>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294" id="294"/>
          <p:cNvSpPr txBox="1"/>
          <p:nvPr>
            <p:ph type="body" idx="1"/>
          </p:nvPr>
        </p:nvSpPr>
        <p:spPr>
          <a:xfrm>
            <a:off y="4343400" x="685800"/>
            <a:ext cy="4114800" cx="5486399"/>
          </a:xfrm>
          <a:prstGeom prst="rect">
            <a:avLst/>
          </a:prstGeom>
        </p:spPr>
        <p:txBody>
          <a:bodyPr bIns="91425" tIns="91425" lIns="91425" anchor="t" anchorCtr="0" rIns="91425">
            <a:spAutoFit/>
          </a:bodyPr>
          <a:lstStyle/>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299" id="299"/>
        <p:cNvGrpSpPr/>
        <p:nvPr/>
      </p:nvGrpSpPr>
      <p:grpSpPr>
        <a:xfrm>
          <a:off y="0" x="0"/>
          <a:ext cy="0" cx="0"/>
          <a:chOff y="0" x="0"/>
          <a:chExt cy="0" cx="0"/>
        </a:xfrm>
      </p:grpSpPr>
      <p:sp>
        <p:nvSpPr>
          <p:cNvPr name="Shape 300" id="300"/>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301" id="301"/>
          <p:cNvSpPr txBox="1"/>
          <p:nvPr>
            <p:ph type="body" idx="1"/>
          </p:nvPr>
        </p:nvSpPr>
        <p:spPr>
          <a:xfrm>
            <a:off y="4343400" x="685800"/>
            <a:ext cy="4114800" cx="5486399"/>
          </a:xfrm>
          <a:prstGeom prst="rect">
            <a:avLst/>
          </a:prstGeom>
        </p:spPr>
        <p:txBody>
          <a:bodyPr bIns="91425" tIns="91425" lIns="91425" anchor="t" anchorCtr="0" rIns="91425">
            <a:spAutoFit/>
          </a:bodyPr>
          <a:lstStyle/>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306" id="306"/>
        <p:cNvGrpSpPr/>
        <p:nvPr/>
      </p:nvGrpSpPr>
      <p:grpSpPr>
        <a:xfrm>
          <a:off y="0" x="0"/>
          <a:ext cy="0" cx="0"/>
          <a:chOff y="0" x="0"/>
          <a:chExt cy="0" cx="0"/>
        </a:xfrm>
      </p:grpSpPr>
      <p:sp>
        <p:nvSpPr>
          <p:cNvPr name="Shape 307" id="307"/>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308" id="308"/>
          <p:cNvSpPr txBox="1"/>
          <p:nvPr>
            <p:ph type="body" idx="1"/>
          </p:nvPr>
        </p:nvSpPr>
        <p:spPr>
          <a:xfrm>
            <a:off y="4343400" x="685800"/>
            <a:ext cy="4114800" cx="5486399"/>
          </a:xfrm>
          <a:prstGeom prst="rect">
            <a:avLst/>
          </a:prstGeom>
        </p:spPr>
        <p:txBody>
          <a:bodyPr bIns="91425" tIns="91425" lIns="91425" anchor="t" anchorCtr="0" rIns="91425">
            <a:spAutoFit/>
          </a:bodyPr>
          <a:lstStyle/>
          <a:p>
            <a:pPr rtl="0" lvl="0">
              <a:buClr>
                <a:srgbClr val="000000"/>
              </a:buClr>
              <a:buSzPct val="91666"/>
              <a:buFont typeface="Arial"/>
              <a:buNone/>
            </a:pPr>
            <a:r>
              <a:rPr lang="en_US" sz="1200"/>
              <a:t>
</a:t>
            </a:r>
          </a:p>
          <a:p>
            <a:r>
              <a:t/>
            </a:r>
          </a:p>
          <a:p>
            <a:r>
              <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313" id="313"/>
        <p:cNvGrpSpPr/>
        <p:nvPr/>
      </p:nvGrpSpPr>
      <p:grpSpPr>
        <a:xfrm>
          <a:off y="0" x="0"/>
          <a:ext cy="0" cx="0"/>
          <a:chOff y="0" x="0"/>
          <a:chExt cy="0" cx="0"/>
        </a:xfrm>
      </p:grpSpPr>
      <p:sp>
        <p:nvSpPr>
          <p:cNvPr name="Shape 314" id="314"/>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315" id="315"/>
          <p:cNvSpPr txBox="1"/>
          <p:nvPr>
            <p:ph type="body" idx="1"/>
          </p:nvPr>
        </p:nvSpPr>
        <p:spPr>
          <a:xfrm>
            <a:off y="4343400" x="685800"/>
            <a:ext cy="4114800" cx="5486399"/>
          </a:xfrm>
          <a:prstGeom prst="rect">
            <a:avLst/>
          </a:prstGeom>
        </p:spPr>
        <p:txBody>
          <a:bodyPr bIns="91425" tIns="91425" lIns="91425" anchor="t" anchorCtr="0" rIns="91425">
            <a:spAutoFit/>
          </a:bodyPr>
          <a:lstStyle/>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319" id="319"/>
        <p:cNvGrpSpPr/>
        <p:nvPr/>
      </p:nvGrpSpPr>
      <p:grpSpPr>
        <a:xfrm>
          <a:off y="0" x="0"/>
          <a:ext cy="0" cx="0"/>
          <a:chOff y="0" x="0"/>
          <a:chExt cy="0" cx="0"/>
        </a:xfrm>
      </p:grpSpPr>
      <p:sp>
        <p:nvSpPr>
          <p:cNvPr name="Shape 320" id="320"/>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321" id="321"/>
          <p:cNvSpPr txBox="1"/>
          <p:nvPr>
            <p:ph type="body" idx="1"/>
          </p:nvPr>
        </p:nvSpPr>
        <p:spPr>
          <a:xfrm>
            <a:off y="4343400" x="685800"/>
            <a:ext cy="4114800" cx="5486399"/>
          </a:xfrm>
          <a:prstGeom prst="rect">
            <a:avLst/>
          </a:prstGeom>
        </p:spPr>
        <p:txBody>
          <a:bodyPr bIns="91425" tIns="91425" lIns="91425" anchor="t" anchorCtr="0" rIns="91425">
            <a:spAutoFit/>
          </a:bodyPr>
          <a:lstStyle/>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62" id="62"/>
        <p:cNvGrpSpPr/>
        <p:nvPr/>
      </p:nvGrpSpPr>
      <p:grpSpPr>
        <a:xfrm>
          <a:off y="0" x="0"/>
          <a:ext cy="0" cx="0"/>
          <a:chOff y="0" x="0"/>
          <a:chExt cy="0" cx="0"/>
        </a:xfrm>
      </p:grpSpPr>
      <p:sp>
        <p:nvSpPr>
          <p:cNvPr name="Shape 63" id="63"/>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64" id="64"/>
          <p:cNvSpPr txBox="1"/>
          <p:nvPr>
            <p:ph type="body" idx="1"/>
          </p:nvPr>
        </p:nvSpPr>
        <p:spPr>
          <a:xfrm>
            <a:off y="4343400" x="685800"/>
            <a:ext cy="4114800" cx="5486399"/>
          </a:xfrm>
          <a:prstGeom prst="rect">
            <a:avLst/>
          </a:prstGeom>
        </p:spPr>
        <p:txBody>
          <a:bodyPr bIns="91425" tIns="91425" lIns="91425" anchor="t" anchorCtr="0" rIns="91425">
            <a:spAutoFit/>
          </a:bodyPr>
          <a:lstStyle/>
          <a:p>
            <a:pPr rtl="0" lvl="0">
              <a:buClr>
                <a:srgbClr val="000000"/>
              </a:buClr>
              <a:buSzPct val="91666"/>
              <a:buFont typeface="Arial"/>
              <a:buNone/>
            </a:pPr>
            <a:r>
              <a:rPr lang="en_US" sz="1200">
                <a:latin typeface="Georgia"/>
                <a:ea typeface="Georgia"/>
                <a:cs typeface="Georgia"/>
                <a:sym typeface="Georgia"/>
              </a:rPr>
              <a:t>20th century, was the century of the car, we built a huge amount of automobile infrastructure, and we worked very hard to make it as easy as possible to drive, but we were short sighted and missed all sort of things.   The US has done an amazing job building out its road network, and we have built more than enough roads for this country.</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326" id="326"/>
        <p:cNvGrpSpPr/>
        <p:nvPr/>
      </p:nvGrpSpPr>
      <p:grpSpPr>
        <a:xfrm>
          <a:off y="0" x="0"/>
          <a:ext cy="0" cx="0"/>
          <a:chOff y="0" x="0"/>
          <a:chExt cy="0" cx="0"/>
        </a:xfrm>
      </p:grpSpPr>
      <p:sp>
        <p:nvSpPr>
          <p:cNvPr name="Shape 327" id="327"/>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328" id="328"/>
          <p:cNvSpPr txBox="1"/>
          <p:nvPr>
            <p:ph type="body" idx="1"/>
          </p:nvPr>
        </p:nvSpPr>
        <p:spPr>
          <a:xfrm>
            <a:off y="4343400" x="685800"/>
            <a:ext cy="4114800" cx="5486399"/>
          </a:xfrm>
          <a:prstGeom prst="rect">
            <a:avLst/>
          </a:prstGeom>
        </p:spPr>
        <p:txBody>
          <a:bodyPr bIns="91425" tIns="91425" lIns="91425" anchor="t" anchorCtr="0" rIns="91425">
            <a:spAutoFit/>
          </a:bodyPr>
          <a:lstStyle/>
          <a:p>
            <a:pPr rtl="0" lvl="0">
              <a:buClr>
                <a:srgbClr val="000000"/>
              </a:buClr>
              <a:buSzPct val="91666"/>
              <a:buFont typeface="Arial"/>
              <a:buNone/>
            </a:pPr>
            <a:r>
              <a:rPr lang="en_US" sz="1200">
                <a:latin typeface="Georgia"/>
                <a:ea typeface="Georgia"/>
                <a:cs typeface="Georgia"/>
                <a:sym typeface="Georgia"/>
              </a:rPr>
              <a:t>No more working around the edges.   We have spent enough time showing what is wrong with the current system.   The currently system is fundamentally flawed.   We need to fix it now.  In order to do this, we must do a better job communicating and organizing.</a:t>
            </a:r>
          </a:p>
          <a:p>
            <a:r>
              <a:t/>
            </a:r>
          </a:p>
          <a:p>
            <a:r>
              <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333" id="333"/>
        <p:cNvGrpSpPr/>
        <p:nvPr/>
      </p:nvGrpSpPr>
      <p:grpSpPr>
        <a:xfrm>
          <a:off y="0" x="0"/>
          <a:ext cy="0" cx="0"/>
          <a:chOff y="0" x="0"/>
          <a:chExt cy="0" cx="0"/>
        </a:xfrm>
      </p:grpSpPr>
      <p:sp>
        <p:nvSpPr>
          <p:cNvPr name="Shape 334" id="334"/>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335" id="335"/>
          <p:cNvSpPr txBox="1"/>
          <p:nvPr>
            <p:ph type="body" idx="1"/>
          </p:nvPr>
        </p:nvSpPr>
        <p:spPr>
          <a:xfrm>
            <a:off y="4343400" x="685800"/>
            <a:ext cy="4114800" cx="5486399"/>
          </a:xfrm>
          <a:prstGeom prst="rect">
            <a:avLst/>
          </a:prstGeom>
        </p:spPr>
        <p:txBody>
          <a:bodyPr bIns="91425" tIns="91425" lIns="91425" anchor="t" anchorCtr="0" rIns="91425">
            <a:spAutoFit/>
          </a:bodyPr>
          <a:lstStyle/>
          <a:p>
            <a:pPr rtl="0" lvl="0">
              <a:buClr>
                <a:srgbClr val="000000"/>
              </a:buClr>
              <a:buSzPct val="91666"/>
              <a:buFont typeface="Arial"/>
              <a:buNone/>
            </a:pPr>
            <a:r>
              <a:rPr lang="en_US" sz="1200">
                <a:latin typeface="Georgia"/>
                <a:ea typeface="Georgia"/>
                <a:cs typeface="Georgia"/>
                <a:sym typeface="Georgia"/>
              </a:rPr>
              <a:t>For state DOT reform, say that current methodologies of just building roads at State DOT's are completely flawed.   Not just a little flawed, completely flawed, and need to be profoundly changed.</a:t>
            </a:r>
          </a:p>
          <a:p>
            <a:r>
              <a:t/>
            </a:r>
          </a:p>
          <a:p>
            <a:r>
              <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340" id="340"/>
        <p:cNvGrpSpPr/>
        <p:nvPr/>
      </p:nvGrpSpPr>
      <p:grpSpPr>
        <a:xfrm>
          <a:off y="0" x="0"/>
          <a:ext cy="0" cx="0"/>
          <a:chOff y="0" x="0"/>
          <a:chExt cy="0" cx="0"/>
        </a:xfrm>
      </p:grpSpPr>
      <p:sp>
        <p:nvSpPr>
          <p:cNvPr name="Shape 341" id="341"/>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342" id="342"/>
          <p:cNvSpPr txBox="1"/>
          <p:nvPr>
            <p:ph type="body" idx="1"/>
          </p:nvPr>
        </p:nvSpPr>
        <p:spPr>
          <a:xfrm>
            <a:off y="4343400" x="685800"/>
            <a:ext cy="4114800" cx="5486399"/>
          </a:xfrm>
          <a:prstGeom prst="rect">
            <a:avLst/>
          </a:prstGeom>
        </p:spPr>
        <p:txBody>
          <a:bodyPr bIns="91425" tIns="91425" lIns="91425" anchor="t" anchorCtr="0" rIns="91425">
            <a:spAutoFit/>
          </a:bodyPr>
          <a:lstStyle/>
          <a:p>
            <a:pPr rtl="0" lvl="0">
              <a:buClr>
                <a:srgbClr val="000000"/>
              </a:buClr>
              <a:buSzPct val="91666"/>
              <a:buFont typeface="Arial"/>
              <a:buNone/>
            </a:pPr>
            <a:r>
              <a:rPr lang="en_US" sz="1200">
                <a:latin typeface="Georgia"/>
                <a:ea typeface="Georgia"/>
                <a:cs typeface="Georgia"/>
                <a:sym typeface="Georgia"/>
              </a:rPr>
              <a:t>We allowed safe routes to school to be gutted without one school child in the country protesting:   This means that we are politically irrelevant.</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347" id="347"/>
        <p:cNvGrpSpPr/>
        <p:nvPr/>
      </p:nvGrpSpPr>
      <p:grpSpPr>
        <a:xfrm>
          <a:off y="0" x="0"/>
          <a:ext cy="0" cx="0"/>
          <a:chOff y="0" x="0"/>
          <a:chExt cy="0" cx="0"/>
        </a:xfrm>
      </p:grpSpPr>
      <p:sp>
        <p:nvSpPr>
          <p:cNvPr name="Shape 348" id="348"/>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349" id="349"/>
          <p:cNvSpPr txBox="1"/>
          <p:nvPr>
            <p:ph type="body" idx="1"/>
          </p:nvPr>
        </p:nvSpPr>
        <p:spPr>
          <a:xfrm>
            <a:off y="4343400" x="685800"/>
            <a:ext cy="4114800" cx="5486399"/>
          </a:xfrm>
          <a:prstGeom prst="rect">
            <a:avLst/>
          </a:prstGeom>
        </p:spPr>
        <p:txBody>
          <a:bodyPr bIns="91425" tIns="91425" lIns="91425" anchor="t" anchorCtr="0" rIns="91425">
            <a:spAutoFit/>
          </a:bodyPr>
          <a:lstStyle/>
          <a:p>
            <a:pPr rtl="0" lvl="0">
              <a:buClr>
                <a:srgbClr val="000000"/>
              </a:buClr>
              <a:buSzPct val="91666"/>
              <a:buFont typeface="Arial"/>
              <a:buNone/>
            </a:pPr>
            <a:r>
              <a:rPr lang="en_US" sz="1200">
                <a:latin typeface="Georgia"/>
                <a:ea typeface="Georgia"/>
                <a:cs typeface="Georgia"/>
                <a:sym typeface="Georgia"/>
              </a:rPr>
              <a:t>Stop asking for crumbs (and then only getting a quarter of a crumb.)   As a movement, we need to break out of the mental framework imposed on us by the auto industry.   We have accepted their framing of our work for too long.   </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354" id="354"/>
        <p:cNvGrpSpPr/>
        <p:nvPr/>
      </p:nvGrpSpPr>
      <p:grpSpPr>
        <a:xfrm>
          <a:off y="0" x="0"/>
          <a:ext cy="0" cx="0"/>
          <a:chOff y="0" x="0"/>
          <a:chExt cy="0" cx="0"/>
        </a:xfrm>
      </p:grpSpPr>
      <p:sp>
        <p:nvSpPr>
          <p:cNvPr name="Shape 355" id="355"/>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356" id="356"/>
          <p:cNvSpPr txBox="1"/>
          <p:nvPr>
            <p:ph type="body" idx="1"/>
          </p:nvPr>
        </p:nvSpPr>
        <p:spPr>
          <a:xfrm>
            <a:off y="4343400" x="685800"/>
            <a:ext cy="4114800" cx="5486399"/>
          </a:xfrm>
          <a:prstGeom prst="rect">
            <a:avLst/>
          </a:prstGeom>
        </p:spPr>
        <p:txBody>
          <a:bodyPr bIns="91425" tIns="91425" lIns="91425" anchor="t" anchorCtr="0" rIns="91425">
            <a:spAutoFit/>
          </a:bodyPr>
          <a:lstStyle/>
          <a:p>
            <a:pPr rtl="0" lvl="0">
              <a:buClr>
                <a:srgbClr val="000000"/>
              </a:buClr>
              <a:buSzPct val="100000"/>
              <a:buFont typeface="Arial"/>
              <a:buNone/>
            </a:pPr>
            <a:r>
              <a:rPr lang="en_US">
                <a:latin typeface="Georgia"/>
                <a:ea typeface="Georgia"/>
                <a:cs typeface="Georgia"/>
                <a:sym typeface="Georgia"/>
              </a:rPr>
              <a:t>Speak the Truth.  </a:t>
            </a:r>
            <a:r>
              <a:rPr lang="en_US"/>
              <a:t>Current methodologies of just building roads at State DOT's are completely flawed.   Not just a little flawed, completely flawed, and need to be profoundly changed.</a:t>
            </a:r>
            <a:r>
              <a:rPr lang="en_US">
                <a:latin typeface="Georgia"/>
                <a:ea typeface="Georgia"/>
                <a:cs typeface="Georgia"/>
                <a:sym typeface="Georgia"/>
              </a:rPr>
              <a:t>  The US's transportation policies are completely flawed.</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360" id="360"/>
        <p:cNvGrpSpPr/>
        <p:nvPr/>
      </p:nvGrpSpPr>
      <p:grpSpPr>
        <a:xfrm>
          <a:off y="0" x="0"/>
          <a:ext cy="0" cx="0"/>
          <a:chOff y="0" x="0"/>
          <a:chExt cy="0" cx="0"/>
        </a:xfrm>
      </p:grpSpPr>
      <p:sp>
        <p:nvSpPr>
          <p:cNvPr name="Shape 361" id="361"/>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362" id="362"/>
          <p:cNvSpPr txBox="1"/>
          <p:nvPr>
            <p:ph type="body" idx="1"/>
          </p:nvPr>
        </p:nvSpPr>
        <p:spPr>
          <a:xfrm>
            <a:off y="4343400" x="685800"/>
            <a:ext cy="4114800" cx="5486399"/>
          </a:xfrm>
          <a:prstGeom prst="rect">
            <a:avLst/>
          </a:prstGeom>
        </p:spPr>
        <p:txBody>
          <a:bodyPr bIns="91425" tIns="91425" lIns="91425" anchor="t" anchorCtr="0" rIns="91425">
            <a:spAutoFit/>
          </a:bodyPr>
          <a:lstStyle/>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368" id="368"/>
        <p:cNvGrpSpPr/>
        <p:nvPr/>
      </p:nvGrpSpPr>
      <p:grpSpPr>
        <a:xfrm>
          <a:off y="0" x="0"/>
          <a:ext cy="0" cx="0"/>
          <a:chOff y="0" x="0"/>
          <a:chExt cy="0" cx="0"/>
        </a:xfrm>
      </p:grpSpPr>
      <p:sp>
        <p:nvSpPr>
          <p:cNvPr name="Shape 369" id="369"/>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370" id="370"/>
          <p:cNvSpPr txBox="1"/>
          <p:nvPr>
            <p:ph type="body" idx="1"/>
          </p:nvPr>
        </p:nvSpPr>
        <p:spPr>
          <a:xfrm>
            <a:off y="4343400" x="685800"/>
            <a:ext cy="4114800" cx="5486399"/>
          </a:xfrm>
          <a:prstGeom prst="rect">
            <a:avLst/>
          </a:prstGeom>
        </p:spPr>
        <p:txBody>
          <a:bodyPr bIns="91425" tIns="91425" lIns="91425" anchor="t" anchorCtr="0" rIns="91425">
            <a:spAutoFit/>
          </a:bodyPr>
          <a:lstStyle/>
          <a:p>
            <a:pPr rtl="0" lvl="0">
              <a:buClr>
                <a:srgbClr val="000000"/>
              </a:buClr>
              <a:buSzPct val="91666"/>
              <a:buFont typeface="Arial"/>
              <a:buNone/>
            </a:pPr>
            <a:r>
              <a:rPr lang="en_US" sz="1200">
                <a:latin typeface="Georgia"/>
                <a:ea typeface="Georgia"/>
                <a:cs typeface="Georgia"/>
                <a:sym typeface="Georgia"/>
              </a:rPr>
              <a:t>This is a necessary first step.   We will never win other changes without getting politicians, policy makers and the people to understand that we have profoundly flawed transportation policies.</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376" id="376"/>
        <p:cNvGrpSpPr/>
        <p:nvPr/>
      </p:nvGrpSpPr>
      <p:grpSpPr>
        <a:xfrm>
          <a:off y="0" x="0"/>
          <a:ext cy="0" cx="0"/>
          <a:chOff y="0" x="0"/>
          <a:chExt cy="0" cx="0"/>
        </a:xfrm>
      </p:grpSpPr>
      <p:sp>
        <p:nvSpPr>
          <p:cNvPr name="Shape 377" id="377"/>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378" id="378"/>
          <p:cNvSpPr txBox="1"/>
          <p:nvPr>
            <p:ph type="body" idx="1"/>
          </p:nvPr>
        </p:nvSpPr>
        <p:spPr>
          <a:xfrm>
            <a:off y="4343400" x="685800"/>
            <a:ext cy="4114800" cx="5486399"/>
          </a:xfrm>
          <a:prstGeom prst="rect">
            <a:avLst/>
          </a:prstGeom>
        </p:spPr>
        <p:txBody>
          <a:bodyPr bIns="91425" tIns="91425" lIns="91425" anchor="t" anchorCtr="0" rIns="91425">
            <a:spAutoFit/>
          </a:bodyPr>
          <a:lstStyle/>
          <a:p>
            <a:pPr rtl="0" lvl="0">
              <a:buClr>
                <a:srgbClr val="000000"/>
              </a:buClr>
              <a:buSzPct val="91666"/>
              <a:buFont typeface="Arial"/>
              <a:buNone/>
            </a:pPr>
            <a:r>
              <a:rPr lang="en_US" sz="1200">
                <a:latin typeface="Georgia"/>
                <a:ea typeface="Georgia"/>
                <a:cs typeface="Georgia"/>
                <a:sym typeface="Georgia"/>
              </a:rPr>
              <a:t>We need to take the time and effort to get our messages nice and tight and relevant, and packaged in a great way.   Good graphics, videos, animations, etc.</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383" id="383"/>
        <p:cNvGrpSpPr/>
        <p:nvPr/>
      </p:nvGrpSpPr>
      <p:grpSpPr>
        <a:xfrm>
          <a:off y="0" x="0"/>
          <a:ext cy="0" cx="0"/>
          <a:chOff y="0" x="0"/>
          <a:chExt cy="0" cx="0"/>
        </a:xfrm>
      </p:grpSpPr>
      <p:sp>
        <p:nvSpPr>
          <p:cNvPr name="Shape 384" id="384"/>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385" id="385"/>
          <p:cNvSpPr txBox="1"/>
          <p:nvPr>
            <p:ph type="body" idx="1"/>
          </p:nvPr>
        </p:nvSpPr>
        <p:spPr>
          <a:xfrm>
            <a:off y="4343400" x="685800"/>
            <a:ext cy="4114800" cx="5486399"/>
          </a:xfrm>
          <a:prstGeom prst="rect">
            <a:avLst/>
          </a:prstGeom>
        </p:spPr>
        <p:txBody>
          <a:bodyPr bIns="91425" tIns="91425" lIns="91425" anchor="t" anchorCtr="0" rIns="91425">
            <a:spAutoFit/>
          </a:bodyPr>
          <a:lstStyle/>
          <a:p>
            <a:pPr rtl="0" lvl="0">
              <a:buClr>
                <a:srgbClr val="000000"/>
              </a:buClr>
              <a:buSzPct val="91666"/>
              <a:buFont typeface="Arial"/>
              <a:buNone/>
            </a:pPr>
            <a:r>
              <a:rPr lang="en_US" sz="1200">
                <a:latin typeface="Georgia"/>
                <a:ea typeface="Georgia"/>
                <a:cs typeface="Georgia"/>
                <a:sym typeface="Georgia"/>
              </a:rPr>
              <a:t>We need to educate and empower local advocates with these messages and supporting information.</a:t>
            </a:r>
          </a:p>
          <a:p>
            <a:r>
              <a:t/>
            </a:r>
          </a:p>
          <a:p>
            <a:pPr rtl="0" lvl="0">
              <a:buClr>
                <a:srgbClr val="000000"/>
              </a:buClr>
              <a:buSzPct val="91666"/>
              <a:buFont typeface="Arial"/>
              <a:buNone/>
            </a:pPr>
            <a:r>
              <a:rPr lang="en_US" sz="1200">
                <a:latin typeface="Georgia"/>
                <a:ea typeface="Georgia"/>
                <a:cs typeface="Georgia"/>
                <a:sym typeface="Georgia"/>
              </a:rPr>
              <a:t>Build on the amazing grassroots energy that exists in hundreds of local bike/ped groups across this country, including in KEY LEGISLATIVE districts. We need to partner with these groups and get their members and advocates to be making it much clearer, not just to their city council members, but to their Federal elected representatives that these issues matter and that federal support and funding is crucial.</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390" id="390"/>
        <p:cNvGrpSpPr/>
        <p:nvPr/>
      </p:nvGrpSpPr>
      <p:grpSpPr>
        <a:xfrm>
          <a:off y="0" x="0"/>
          <a:ext cy="0" cx="0"/>
          <a:chOff y="0" x="0"/>
          <a:chExt cy="0" cx="0"/>
        </a:xfrm>
      </p:grpSpPr>
      <p:sp>
        <p:nvSpPr>
          <p:cNvPr name="Shape 391" id="391"/>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392" id="392"/>
          <p:cNvSpPr txBox="1"/>
          <p:nvPr>
            <p:ph type="body" idx="1"/>
          </p:nvPr>
        </p:nvSpPr>
        <p:spPr>
          <a:xfrm>
            <a:off y="4343400" x="685800"/>
            <a:ext cy="4114800" cx="5486399"/>
          </a:xfrm>
          <a:prstGeom prst="rect">
            <a:avLst/>
          </a:prstGeom>
        </p:spPr>
        <p:txBody>
          <a:bodyPr bIns="91425" tIns="91425" lIns="91425" anchor="t" anchorCtr="0" rIns="91425">
            <a:spAutoFit/>
          </a:bodyPr>
          <a:lstStyle/>
          <a:p>
            <a:pPr rtl="0" lvl="0">
              <a:buClr>
                <a:srgbClr val="000000"/>
              </a:buClr>
              <a:buSzPct val="91666"/>
              <a:buFont typeface="Arial"/>
              <a:buNone/>
            </a:pPr>
            <a:r>
              <a:rPr lang="en_US" sz="1200">
                <a:latin typeface="Georgia"/>
                <a:ea typeface="Georgia"/>
                <a:cs typeface="Georgia"/>
                <a:sym typeface="Georgia"/>
              </a:rPr>
              <a:t>What is needed is a national campaign that can be politically relevant on the ground in key districts and states.</a:t>
            </a:r>
          </a:p>
          <a:p>
            <a:r>
              <a:t/>
            </a:r>
          </a:p>
          <a:p>
            <a:pPr rtl="0" lvl="0">
              <a:buClr>
                <a:srgbClr val="000000"/>
              </a:buClr>
              <a:buSzPct val="91666"/>
              <a:buFont typeface="Arial"/>
              <a:buNone/>
            </a:pPr>
            <a:r>
              <a:rPr lang="en_US" sz="1200">
                <a:latin typeface="Georgia"/>
                <a:ea typeface="Georgia"/>
                <a:cs typeface="Georgia"/>
                <a:sym typeface="Georgia"/>
              </a:rPr>
              <a:t>We need a national campaign staff to coordinate the local advocacy.  And we need to invest resources to build up local efforts in key areas (congressional districts of key people, etc.) where we are not naturally strong.</a:t>
            </a:r>
          </a:p>
          <a:p>
            <a:pPr rtl="0" lvl="0">
              <a:buClr>
                <a:srgbClr val="000000"/>
              </a:buClr>
              <a:buSzPct val="91666"/>
              <a:buFont typeface="Arial"/>
              <a:buNone/>
            </a:pPr>
            <a:r>
              <a:rPr lang="en_US" sz="1200">
                <a:latin typeface="Georgia"/>
                <a:ea typeface="Georgia"/>
                <a:cs typeface="Georgia"/>
                <a:sym typeface="Georgia"/>
              </a:rPr>
              <a:t>This means taking the time and energy to organize locally in many places around the country.</a:t>
            </a:r>
          </a:p>
          <a:p>
            <a:r>
              <a:t/>
            </a:r>
          </a:p>
          <a:p>
            <a:pPr rtl="0" lvl="0">
              <a:buClr>
                <a:srgbClr val="000000"/>
              </a:buClr>
              <a:buSzPct val="91666"/>
              <a:buFont typeface="Arial"/>
              <a:buNone/>
            </a:pPr>
            <a:r>
              <a:rPr lang="en_US" sz="1200">
                <a:latin typeface="Georgia"/>
                <a:ea typeface="Georgia"/>
                <a:cs typeface="Georgia"/>
                <a:sym typeface="Georgia"/>
              </a:rPr>
              <a:t>We need to harness the energy of existing Livable Streets advocates around the country in a coordinated approach with the goal of putting meaningful political pressure (moving votes locally) on key representatives.</a:t>
            </a:r>
          </a:p>
          <a:p>
            <a:r>
              <a:t/>
            </a:r>
          </a:p>
          <a:p>
            <a:pPr rtl="0" lvl="0">
              <a:buClr>
                <a:srgbClr val="000000"/>
              </a:buClr>
              <a:buSzPct val="91666"/>
              <a:buFont typeface="Arial"/>
              <a:buNone/>
            </a:pPr>
            <a:r>
              <a:rPr lang="en_US" sz="1200">
                <a:latin typeface="Georgia"/>
                <a:ea typeface="Georgia"/>
                <a:cs typeface="Georgia"/>
                <a:sym typeface="Georgia"/>
              </a:rPr>
              <a:t>This means groups of school kids marching on TV for safer routes to schools.</a:t>
            </a:r>
          </a:p>
          <a:p>
            <a:r>
              <a:t/>
            </a:r>
          </a:p>
          <a:p>
            <a:r>
              <a:t/>
            </a:r>
          </a:p>
          <a:p>
            <a:r>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68" id="68"/>
        <p:cNvGrpSpPr/>
        <p:nvPr/>
      </p:nvGrpSpPr>
      <p:grpSpPr>
        <a:xfrm>
          <a:off y="0" x="0"/>
          <a:ext cy="0" cx="0"/>
          <a:chOff y="0" x="0"/>
          <a:chExt cy="0" cx="0"/>
        </a:xfrm>
      </p:grpSpPr>
      <p:sp>
        <p:nvSpPr>
          <p:cNvPr name="Shape 69" id="69"/>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70" id="70"/>
          <p:cNvSpPr txBox="1"/>
          <p:nvPr>
            <p:ph type="body" idx="1"/>
          </p:nvPr>
        </p:nvSpPr>
        <p:spPr>
          <a:xfrm>
            <a:off y="4343400" x="685800"/>
            <a:ext cy="4114800" cx="5486399"/>
          </a:xfrm>
          <a:prstGeom prst="rect">
            <a:avLst/>
          </a:prstGeom>
        </p:spPr>
        <p:txBody>
          <a:bodyPr bIns="91425" tIns="91425" lIns="91425" anchor="t" anchorCtr="0" rIns="91425">
            <a:spAutoFit/>
          </a:bodyPr>
          <a:lstStyle/>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397" id="397"/>
        <p:cNvGrpSpPr/>
        <p:nvPr/>
      </p:nvGrpSpPr>
      <p:grpSpPr>
        <a:xfrm>
          <a:off y="0" x="0"/>
          <a:ext cy="0" cx="0"/>
          <a:chOff y="0" x="0"/>
          <a:chExt cy="0" cx="0"/>
        </a:xfrm>
      </p:grpSpPr>
      <p:sp>
        <p:nvSpPr>
          <p:cNvPr name="Shape 398" id="398"/>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399" id="399"/>
          <p:cNvSpPr txBox="1"/>
          <p:nvPr>
            <p:ph type="body" idx="1"/>
          </p:nvPr>
        </p:nvSpPr>
        <p:spPr>
          <a:xfrm>
            <a:off y="4343400" x="685800"/>
            <a:ext cy="4114800" cx="5486399"/>
          </a:xfrm>
          <a:prstGeom prst="rect">
            <a:avLst/>
          </a:prstGeom>
        </p:spPr>
        <p:txBody>
          <a:bodyPr bIns="91425" tIns="91425" lIns="91425" anchor="t" anchorCtr="0" rIns="91425">
            <a:spAutoFit/>
          </a:bodyPr>
          <a:lstStyle/>
          <a:p>
            <a:pPr rtl="0" lvl="0">
              <a:buClr>
                <a:srgbClr val="000000"/>
              </a:buClr>
              <a:buSzPct val="91666"/>
              <a:buFont typeface="Arial"/>
              <a:buNone/>
            </a:pPr>
            <a:r>
              <a:rPr lang="en_US" sz="1200">
                <a:latin typeface="Georgia"/>
                <a:ea typeface="Georgia"/>
                <a:cs typeface="Georgia"/>
                <a:sym typeface="Georgia"/>
              </a:rPr>
              <a:t>We need to confront and engage AASHTO and state DOT's.   We need to call out backward State DOT's for being hostile to human beings and willfully blind to the harm that they do to children and irresponsible money wasters who are bankrupting our country.</a:t>
            </a:r>
          </a:p>
          <a:p>
            <a:r>
              <a:t/>
            </a:r>
          </a:p>
          <a:p>
            <a:pPr rtl="0" lvl="0">
              <a:buClr>
                <a:srgbClr val="000000"/>
              </a:buClr>
              <a:buSzPct val="91666"/>
              <a:buFont typeface="Arial"/>
              <a:buNone/>
            </a:pPr>
            <a:r>
              <a:rPr lang="en_US" sz="1200">
                <a:latin typeface="Georgia"/>
                <a:ea typeface="Georgia"/>
                <a:cs typeface="Georgia"/>
                <a:sym typeface="Georgia"/>
              </a:rPr>
              <a:t>Nothing is going to change until some people lose their jobs, and other people fear for their jobs.</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404" id="404"/>
        <p:cNvGrpSpPr/>
        <p:nvPr/>
      </p:nvGrpSpPr>
      <p:grpSpPr>
        <a:xfrm>
          <a:off y="0" x="0"/>
          <a:ext cy="0" cx="0"/>
          <a:chOff y="0" x="0"/>
          <a:chExt cy="0" cx="0"/>
        </a:xfrm>
      </p:grpSpPr>
      <p:sp>
        <p:nvSpPr>
          <p:cNvPr name="Shape 405" id="405"/>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406" id="406"/>
          <p:cNvSpPr txBox="1"/>
          <p:nvPr>
            <p:ph type="body" idx="1"/>
          </p:nvPr>
        </p:nvSpPr>
        <p:spPr>
          <a:xfrm>
            <a:off y="4343400" x="685800"/>
            <a:ext cy="4114800" cx="5486399"/>
          </a:xfrm>
          <a:prstGeom prst="rect">
            <a:avLst/>
          </a:prstGeom>
        </p:spPr>
        <p:txBody>
          <a:bodyPr bIns="91425" tIns="91425" lIns="91425" anchor="t" anchorCtr="0" rIns="91425">
            <a:spAutoFit/>
          </a:bodyPr>
          <a:lstStyle/>
          <a:p>
            <a:pPr rtl="0" lvl="0">
              <a:buClr>
                <a:srgbClr val="000000"/>
              </a:buClr>
              <a:buSzPct val="91666"/>
              <a:buFont typeface="Arial"/>
              <a:buNone/>
            </a:pPr>
            <a:r>
              <a:rPr lang="en_US" sz="1200">
                <a:latin typeface="Georgia"/>
                <a:ea typeface="Georgia"/>
                <a:cs typeface="Georgia"/>
                <a:sym typeface="Georgia"/>
              </a:rPr>
              <a:t>Find those moderate Republicans and more Democrats to champion our issues. Take the time to educate them, learn what’s important to them and frame our issues in a way that resonates.</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411" id="411"/>
        <p:cNvGrpSpPr/>
        <p:nvPr/>
      </p:nvGrpSpPr>
      <p:grpSpPr>
        <a:xfrm>
          <a:off y="0" x="0"/>
          <a:ext cy="0" cx="0"/>
          <a:chOff y="0" x="0"/>
          <a:chExt cy="0" cx="0"/>
        </a:xfrm>
      </p:grpSpPr>
      <p:sp>
        <p:nvSpPr>
          <p:cNvPr name="Shape 412" id="412"/>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413" id="413"/>
          <p:cNvSpPr txBox="1"/>
          <p:nvPr>
            <p:ph type="body" idx="1"/>
          </p:nvPr>
        </p:nvSpPr>
        <p:spPr>
          <a:xfrm>
            <a:off y="4343400" x="685800"/>
            <a:ext cy="4114800" cx="5486399"/>
          </a:xfrm>
          <a:prstGeom prst="rect">
            <a:avLst/>
          </a:prstGeom>
        </p:spPr>
        <p:txBody>
          <a:bodyPr bIns="91425" tIns="91425" lIns="91425" anchor="t" anchorCtr="0" rIns="91425">
            <a:spAutoFit/>
          </a:bodyPr>
          <a:lstStyle/>
          <a:p>
            <a:pPr rtl="0" lvl="0">
              <a:buClr>
                <a:srgbClr val="000000"/>
              </a:buClr>
              <a:buSzPct val="91666"/>
              <a:buFont typeface="Arial"/>
              <a:buNone/>
            </a:pPr>
            <a:r>
              <a:rPr lang="en_US" sz="1200">
                <a:latin typeface="Georgia"/>
                <a:ea typeface="Georgia"/>
                <a:cs typeface="Georgia"/>
                <a:sym typeface="Georgia"/>
              </a:rPr>
              <a:t>Show examples of success and create hunger for more and some friendly competition. Today, they exist across the country</a:t>
            </a:r>
            <a:r>
              <a:rPr lang="en_US" sz="1200">
                <a:latin typeface="Georgia"/>
                <a:ea typeface="Georgia"/>
                <a:cs typeface="Georgia"/>
                <a:sym typeface="Georgia"/>
              </a:rPr>
              <a:t>.</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418" id="418"/>
        <p:cNvGrpSpPr/>
        <p:nvPr/>
      </p:nvGrpSpPr>
      <p:grpSpPr>
        <a:xfrm>
          <a:off y="0" x="0"/>
          <a:ext cy="0" cx="0"/>
          <a:chOff y="0" x="0"/>
          <a:chExt cy="0" cx="0"/>
        </a:xfrm>
      </p:grpSpPr>
      <p:sp>
        <p:nvSpPr>
          <p:cNvPr name="Shape 419" id="419"/>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420" id="420"/>
          <p:cNvSpPr txBox="1"/>
          <p:nvPr>
            <p:ph type="body" idx="1"/>
          </p:nvPr>
        </p:nvSpPr>
        <p:spPr>
          <a:xfrm>
            <a:off y="4343400" x="685800"/>
            <a:ext cy="4114800" cx="5486399"/>
          </a:xfrm>
          <a:prstGeom prst="rect">
            <a:avLst/>
          </a:prstGeom>
        </p:spPr>
        <p:txBody>
          <a:bodyPr bIns="91425" tIns="91425" lIns="91425" anchor="t" anchorCtr="0" rIns="91425">
            <a:spAutoFit/>
          </a:bodyPr>
          <a:lstStyle/>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425" id="425"/>
        <p:cNvGrpSpPr/>
        <p:nvPr/>
      </p:nvGrpSpPr>
      <p:grpSpPr>
        <a:xfrm>
          <a:off y="0" x="0"/>
          <a:ext cy="0" cx="0"/>
          <a:chOff y="0" x="0"/>
          <a:chExt cy="0" cx="0"/>
        </a:xfrm>
      </p:grpSpPr>
      <p:sp>
        <p:nvSpPr>
          <p:cNvPr name="Shape 426" id="426"/>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427" id="427"/>
          <p:cNvSpPr txBox="1"/>
          <p:nvPr>
            <p:ph type="body" idx="1"/>
          </p:nvPr>
        </p:nvSpPr>
        <p:spPr>
          <a:xfrm>
            <a:off y="4343400" x="685800"/>
            <a:ext cy="4114800" cx="5486399"/>
          </a:xfrm>
          <a:prstGeom prst="rect">
            <a:avLst/>
          </a:prstGeom>
        </p:spPr>
        <p:txBody>
          <a:bodyPr bIns="91425" tIns="91425" lIns="91425" anchor="t" anchorCtr="0" rIns="91425">
            <a:spAutoFit/>
          </a:bodyPr>
          <a:lstStyle/>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432" id="432"/>
        <p:cNvGrpSpPr/>
        <p:nvPr/>
      </p:nvGrpSpPr>
      <p:grpSpPr>
        <a:xfrm>
          <a:off y="0" x="0"/>
          <a:ext cy="0" cx="0"/>
          <a:chOff y="0" x="0"/>
          <a:chExt cy="0" cx="0"/>
        </a:xfrm>
      </p:grpSpPr>
      <p:sp>
        <p:nvSpPr>
          <p:cNvPr name="Shape 433" id="433"/>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434" id="434"/>
          <p:cNvSpPr txBox="1"/>
          <p:nvPr>
            <p:ph type="body" idx="1"/>
          </p:nvPr>
        </p:nvSpPr>
        <p:spPr>
          <a:xfrm>
            <a:off y="4343400" x="685800"/>
            <a:ext cy="4114800" cx="5486399"/>
          </a:xfrm>
          <a:prstGeom prst="rect">
            <a:avLst/>
          </a:prstGeom>
        </p:spPr>
        <p:txBody>
          <a:bodyPr bIns="91425" tIns="91425" lIns="91425" anchor="t" anchorCtr="0" rIns="91425">
            <a:spAutoFit/>
          </a:bodyPr>
          <a:lstStyle/>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439" id="439"/>
        <p:cNvGrpSpPr/>
        <p:nvPr/>
      </p:nvGrpSpPr>
      <p:grpSpPr>
        <a:xfrm>
          <a:off y="0" x="0"/>
          <a:ext cy="0" cx="0"/>
          <a:chOff y="0" x="0"/>
          <a:chExt cy="0" cx="0"/>
        </a:xfrm>
      </p:grpSpPr>
      <p:sp>
        <p:nvSpPr>
          <p:cNvPr name="Shape 440" id="440"/>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441" id="441"/>
          <p:cNvSpPr txBox="1"/>
          <p:nvPr>
            <p:ph type="body" idx="1"/>
          </p:nvPr>
        </p:nvSpPr>
        <p:spPr>
          <a:xfrm>
            <a:off y="4343400" x="685800"/>
            <a:ext cy="4114800" cx="5486399"/>
          </a:xfrm>
          <a:prstGeom prst="rect">
            <a:avLst/>
          </a:prstGeom>
        </p:spPr>
        <p:txBody>
          <a:bodyPr bIns="91425" tIns="91425" lIns="91425" anchor="t" anchorCtr="0" rIns="91425">
            <a:spAutoFit/>
          </a:bodyPr>
          <a:lstStyle/>
          <a:p>
            <a:pPr rtl="0" lvl="0">
              <a:buClr>
                <a:srgbClr val="000000"/>
              </a:buClr>
              <a:buSzPct val="91666"/>
              <a:buFont typeface="Arial"/>
              <a:buNone/>
            </a:pPr>
            <a:r>
              <a:rPr lang="en_US" sz="1200">
                <a:latin typeface="Georgia"/>
                <a:ea typeface="Georgia"/>
                <a:cs typeface="Georgia"/>
                <a:sym typeface="Georgia"/>
              </a:rPr>
              <a:t>This means NO new roads.  If a road has not managed to get built with 100 years of road building mania, then we clearly do not need it.   We cannot build our way out of congestion.   It is time to move on.   We need to speak the truth clearly and strongly on this issue.</a:t>
            </a:r>
          </a:p>
          <a:p>
            <a:r>
              <a:t/>
            </a:r>
          </a:p>
          <a:p>
            <a:pPr rtl="0" lvl="0">
              <a:buClr>
                <a:srgbClr val="000000"/>
              </a:buClr>
              <a:buSzPct val="91666"/>
              <a:buFont typeface="Arial"/>
              <a:buNone/>
            </a:pPr>
            <a:r>
              <a:rPr lang="en_US" sz="1200">
                <a:latin typeface="Georgia"/>
                <a:ea typeface="Georgia"/>
                <a:cs typeface="Georgia"/>
                <a:sym typeface="Georgia"/>
              </a:rPr>
              <a:t>Only half of our major highways are in good condition.  The problem is worse in urban areas where one in four roads is in poor condition.  The poor condition of our nation’s highway network costs drivers on average $335 a year – or more than $2,000 over the span of a typical federal transportation authorization.</a:t>
            </a:r>
          </a:p>
          <a:p>
            <a:r>
              <a:t/>
            </a:r>
          </a:p>
          <a:p>
            <a:pPr rtl="0" lvl="0">
              <a:buClr>
                <a:srgbClr val="000000"/>
              </a:buClr>
              <a:buSzPct val="91666"/>
              <a:buFont typeface="Arial"/>
              <a:buNone/>
            </a:pPr>
            <a:r>
              <a:rPr lang="en_US" sz="1200">
                <a:latin typeface="Georgia"/>
                <a:ea typeface="Georgia"/>
                <a:cs typeface="Georgia"/>
                <a:sym typeface="Georgia"/>
              </a:rPr>
              <a:t>(Transportation for America - Testimony to U.S. House of Representatives) http://reconnectingamerica.org/assets/Uploads/WrittenTestimony-JohnRobertSmith-3-30-11.pdf </a:t>
            </a:r>
          </a:p>
          <a:p>
            <a:r>
              <a:t/>
            </a:r>
          </a:p>
          <a:p>
            <a:pPr rtl="0" lvl="0">
              <a:buClr>
                <a:srgbClr val="000000"/>
              </a:buClr>
              <a:buSzPct val="91666"/>
              <a:buFont typeface="Arial"/>
              <a:buNone/>
            </a:pPr>
            <a:r>
              <a:rPr lang="en_US" sz="1200">
                <a:latin typeface="Georgia"/>
                <a:ea typeface="Georgia"/>
                <a:cs typeface="Georgia"/>
                <a:sym typeface="Georgia"/>
              </a:rPr>
              <a:t>We have over built our road network.   Our country already has too much driving. We need to stop promoting driving.</a:t>
            </a:r>
          </a:p>
          <a:p>
            <a:r>
              <a:t/>
            </a:r>
          </a:p>
          <a:p>
            <a:pPr rtl="0" lvl="0">
              <a:buClr>
                <a:srgbClr val="000000"/>
              </a:buClr>
              <a:buSzPct val="91666"/>
              <a:buFont typeface="Arial"/>
              <a:buNone/>
            </a:pPr>
            <a:r>
              <a:rPr lang="en_US" sz="1200">
                <a:latin typeface="Georgia"/>
                <a:ea typeface="Georgia"/>
                <a:cs typeface="Georgia"/>
                <a:sym typeface="Georgia"/>
              </a:rPr>
              <a:t>Stop building new roads and stop expanding roads. </a:t>
            </a:r>
          </a:p>
          <a:p>
            <a:r>
              <a:t/>
            </a:r>
          </a:p>
          <a:p>
            <a:pPr rtl="0" lvl="0">
              <a:buClr>
                <a:srgbClr val="000000"/>
              </a:buClr>
              <a:buSzPct val="91666"/>
              <a:buFont typeface="Arial"/>
              <a:buNone/>
            </a:pPr>
            <a:r>
              <a:rPr lang="en_US" sz="1200">
                <a:latin typeface="Georgia"/>
                <a:ea typeface="Georgia"/>
                <a:cs typeface="Georgia"/>
                <a:sym typeface="Georgia"/>
              </a:rPr>
              <a:t>Only half of our major highways, and one in four of our urban roads are in good condition. We should take care of what we already have, not build more stuff we can't take care of. </a:t>
            </a:r>
          </a:p>
          <a:p>
            <a:pPr rtl="0" lvl="0">
              <a:buClr>
                <a:srgbClr val="000000"/>
              </a:buClr>
              <a:buSzPct val="91666"/>
              <a:buFont typeface="Arial"/>
              <a:buNone/>
            </a:pPr>
            <a:r>
              <a:rPr lang="en_US" sz="1200">
                <a:latin typeface="Georgia"/>
                <a:ea typeface="Georgia"/>
                <a:cs typeface="Georgia"/>
                <a:sym typeface="Georgia"/>
              </a:rPr>
              <a:t>  </a:t>
            </a:r>
          </a:p>
          <a:p>
            <a:r>
              <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446" id="446"/>
        <p:cNvGrpSpPr/>
        <p:nvPr/>
      </p:nvGrpSpPr>
      <p:grpSpPr>
        <a:xfrm>
          <a:off y="0" x="0"/>
          <a:ext cy="0" cx="0"/>
          <a:chOff y="0" x="0"/>
          <a:chExt cy="0" cx="0"/>
        </a:xfrm>
      </p:grpSpPr>
      <p:sp>
        <p:nvSpPr>
          <p:cNvPr name="Shape 447" id="447"/>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448" id="448"/>
          <p:cNvSpPr txBox="1"/>
          <p:nvPr>
            <p:ph type="body" idx="1"/>
          </p:nvPr>
        </p:nvSpPr>
        <p:spPr>
          <a:xfrm>
            <a:off y="4343400" x="685800"/>
            <a:ext cy="4114800" cx="5486399"/>
          </a:xfrm>
          <a:prstGeom prst="rect">
            <a:avLst/>
          </a:prstGeom>
        </p:spPr>
        <p:txBody>
          <a:bodyPr bIns="91425" tIns="91425" lIns="91425" anchor="t" anchorCtr="0" rIns="91425">
            <a:spAutoFit/>
          </a:bodyPr>
          <a:lstStyle/>
          <a:p>
            <a:pPr rtl="0" lvl="0">
              <a:buClr>
                <a:srgbClr val="000000"/>
              </a:buClr>
              <a:buSzPct val="91666"/>
              <a:buFont typeface="Arial"/>
              <a:buNone/>
            </a:pPr>
            <a:r>
              <a:rPr lang="en_US" sz="1200">
                <a:latin typeface="Georgia"/>
                <a:ea typeface="Georgia"/>
                <a:cs typeface="Georgia"/>
                <a:sym typeface="Georgia"/>
              </a:rPr>
              <a:t>States and MPOs should set performance goals and tie funding to desired bigger picture outcomes, like reducing driving, but still get people &amp; goods where they need to go. </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453" id="453"/>
        <p:cNvGrpSpPr/>
        <p:nvPr/>
      </p:nvGrpSpPr>
      <p:grpSpPr>
        <a:xfrm>
          <a:off y="0" x="0"/>
          <a:ext cy="0" cx="0"/>
          <a:chOff y="0" x="0"/>
          <a:chExt cy="0" cx="0"/>
        </a:xfrm>
      </p:grpSpPr>
      <p:sp>
        <p:nvSpPr>
          <p:cNvPr name="Shape 454" id="454"/>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455" id="455"/>
          <p:cNvSpPr txBox="1"/>
          <p:nvPr>
            <p:ph type="body" idx="1"/>
          </p:nvPr>
        </p:nvSpPr>
        <p:spPr>
          <a:xfrm>
            <a:off y="4343400" x="685800"/>
            <a:ext cy="4114800" cx="5486399"/>
          </a:xfrm>
          <a:prstGeom prst="rect">
            <a:avLst/>
          </a:prstGeom>
        </p:spPr>
        <p:txBody>
          <a:bodyPr bIns="91425" tIns="91425" lIns="91425" anchor="t" anchorCtr="0" rIns="91425">
            <a:spAutoFit/>
          </a:bodyPr>
          <a:lstStyle/>
          <a:p>
            <a:pPr rtl="0" lvl="0">
              <a:buClr>
                <a:srgbClr val="000000"/>
              </a:buClr>
              <a:buSzPct val="91666"/>
              <a:buFont typeface="Arial"/>
              <a:buNone/>
            </a:pPr>
            <a:r>
              <a:rPr lang="en_US" sz="1200">
                <a:latin typeface="Georgia"/>
                <a:ea typeface="Georgia"/>
                <a:cs typeface="Georgia"/>
                <a:sym typeface="Georgia"/>
              </a:rPr>
              <a:t>We need to take defacto town and city planning out of the hands of DOT's.   We need to build an infrastructure and capability for meaningful town and city planning in this country.   This planning capability currently does not exist.   This is like a body missing an organ.   DOT's should be relegated to a basic civil engineering function, not a planning function.</a:t>
            </a:r>
          </a:p>
          <a:p>
            <a:r>
              <a:t/>
            </a:r>
          </a:p>
          <a:p>
            <a:pPr rtl="0" lvl="0">
              <a:buClr>
                <a:srgbClr val="000000"/>
              </a:buClr>
              <a:buSzPct val="91666"/>
              <a:buFont typeface="Arial"/>
              <a:buNone/>
            </a:pPr>
            <a:r>
              <a:rPr lang="en_US" sz="1200">
                <a:latin typeface="Georgia"/>
                <a:ea typeface="Georgia"/>
                <a:cs typeface="Georgia"/>
                <a:sym typeface="Georgia"/>
              </a:rPr>
              <a:t>Totally remake the current funding infrastructure that does everything with an auto oriented mindset.   </a:t>
            </a:r>
          </a:p>
          <a:p>
            <a:r>
              <a:t/>
            </a:r>
          </a:p>
          <a:p>
            <a:r>
              <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460" id="460"/>
        <p:cNvGrpSpPr/>
        <p:nvPr/>
      </p:nvGrpSpPr>
      <p:grpSpPr>
        <a:xfrm>
          <a:off y="0" x="0"/>
          <a:ext cy="0" cx="0"/>
          <a:chOff y="0" x="0"/>
          <a:chExt cy="0" cx="0"/>
        </a:xfrm>
      </p:grpSpPr>
      <p:sp>
        <p:nvSpPr>
          <p:cNvPr name="Shape 461" id="461"/>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462" id="462"/>
          <p:cNvSpPr txBox="1"/>
          <p:nvPr>
            <p:ph type="body" idx="1"/>
          </p:nvPr>
        </p:nvSpPr>
        <p:spPr>
          <a:xfrm>
            <a:off y="4343400" x="685800"/>
            <a:ext cy="4114800" cx="5486399"/>
          </a:xfrm>
          <a:prstGeom prst="rect">
            <a:avLst/>
          </a:prstGeom>
        </p:spPr>
        <p:txBody>
          <a:bodyPr bIns="91425" tIns="91425" lIns="91425" anchor="t" anchorCtr="0" rIns="91425">
            <a:spAutoFit/>
          </a:bodyPr>
          <a:lstStyle/>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74" id="74"/>
        <p:cNvGrpSpPr/>
        <p:nvPr/>
      </p:nvGrpSpPr>
      <p:grpSpPr>
        <a:xfrm>
          <a:off y="0" x="0"/>
          <a:ext cy="0" cx="0"/>
          <a:chOff y="0" x="0"/>
          <a:chExt cy="0" cx="0"/>
        </a:xfrm>
      </p:grpSpPr>
      <p:sp>
        <p:nvSpPr>
          <p:cNvPr name="Shape 75" id="75"/>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76" id="76"/>
          <p:cNvSpPr txBox="1"/>
          <p:nvPr>
            <p:ph type="body" idx="1"/>
          </p:nvPr>
        </p:nvSpPr>
        <p:spPr>
          <a:xfrm>
            <a:off y="4343400" x="685800"/>
            <a:ext cy="4114800" cx="5486399"/>
          </a:xfrm>
          <a:prstGeom prst="rect">
            <a:avLst/>
          </a:prstGeom>
        </p:spPr>
        <p:txBody>
          <a:bodyPr bIns="91425" tIns="91425" lIns="91425" anchor="t" anchorCtr="0" rIns="91425">
            <a:spAutoFit/>
          </a:bodyPr>
          <a:lstStyle/>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467" id="467"/>
        <p:cNvGrpSpPr/>
        <p:nvPr/>
      </p:nvGrpSpPr>
      <p:grpSpPr>
        <a:xfrm>
          <a:off y="0" x="0"/>
          <a:ext cy="0" cx="0"/>
          <a:chOff y="0" x="0"/>
          <a:chExt cy="0" cx="0"/>
        </a:xfrm>
      </p:grpSpPr>
      <p:sp>
        <p:nvSpPr>
          <p:cNvPr name="Shape 468" id="468"/>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469" id="469"/>
          <p:cNvSpPr txBox="1"/>
          <p:nvPr>
            <p:ph type="body" idx="1"/>
          </p:nvPr>
        </p:nvSpPr>
        <p:spPr>
          <a:xfrm>
            <a:off y="4343400" x="685800"/>
            <a:ext cy="4114800" cx="5486399"/>
          </a:xfrm>
          <a:prstGeom prst="rect">
            <a:avLst/>
          </a:prstGeom>
        </p:spPr>
        <p:txBody>
          <a:bodyPr bIns="91425" tIns="91425" lIns="91425" anchor="t" anchorCtr="0" rIns="91425">
            <a:spAutoFit/>
          </a:bodyPr>
          <a:lstStyle/>
          <a:p>
            <a:pPr rtl="0" lvl="0">
              <a:buClr>
                <a:srgbClr val="000000"/>
              </a:buClr>
              <a:buSzPct val="91666"/>
              <a:buFont typeface="Arial"/>
              <a:buNone/>
            </a:pPr>
            <a:r>
              <a:rPr lang="en_US" sz="1200">
                <a:latin typeface="Georgia"/>
                <a:ea typeface="Georgia"/>
                <a:cs typeface="Georgia"/>
                <a:sym typeface="Georgia"/>
              </a:rPr>
              <a:t>What would we get if we spent $100 billion on walking infrastructure, that is what we need to make up for the century of under investment in walking.   Make the rational case for spending $100 B on walking.</a:t>
            </a:r>
          </a:p>
          <a:p>
            <a:r>
              <a:t/>
            </a:r>
          </a:p>
          <a:p>
            <a:pPr rtl="0" lvl="0">
              <a:buClr>
                <a:srgbClr val="000000"/>
              </a:buClr>
              <a:buSzPct val="91666"/>
              <a:buFont typeface="Arial"/>
              <a:buNone/>
            </a:pPr>
            <a:r>
              <a:rPr lang="en_US" sz="1200">
                <a:latin typeface="Georgia"/>
                <a:ea typeface="Georgia"/>
                <a:cs typeface="Georgia"/>
                <a:sym typeface="Georgia"/>
              </a:rPr>
              <a:t>http://www.nytimes.com/2012/05/27/opinion/sunday/now-coveted-a-walkable-convenient-place.html</a:t>
            </a:r>
          </a:p>
          <a:p>
            <a:r>
              <a:t/>
            </a:r>
          </a:p>
          <a:p>
            <a:pPr rtl="0" lvl="0">
              <a:buClr>
                <a:srgbClr val="000000"/>
              </a:buClr>
              <a:buSzPct val="91666"/>
              <a:buFont typeface="Arial"/>
              <a:buNone/>
            </a:pPr>
            <a:r>
              <a:rPr lang="en_US" sz="1200">
                <a:latin typeface="Georgia"/>
                <a:ea typeface="Georgia"/>
                <a:cs typeface="Georgia"/>
                <a:sym typeface="Georgia"/>
              </a:rPr>
              <a:t>http://www.theatlanticcities.com/jobs-and-economy/2012/09/next-major-real-estate-cycle-walkable-urbanism/3161/</a:t>
            </a:r>
          </a:p>
          <a:p>
            <a:r>
              <a:t/>
            </a:r>
          </a:p>
          <a:p>
            <a:r>
              <a:t/>
            </a:r>
          </a:p>
          <a:p>
            <a:r>
              <a:t/>
            </a:r>
          </a:p>
          <a:p>
            <a:r>
              <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474" id="474"/>
        <p:cNvGrpSpPr/>
        <p:nvPr/>
      </p:nvGrpSpPr>
      <p:grpSpPr>
        <a:xfrm>
          <a:off y="0" x="0"/>
          <a:ext cy="0" cx="0"/>
          <a:chOff y="0" x="0"/>
          <a:chExt cy="0" cx="0"/>
        </a:xfrm>
      </p:grpSpPr>
      <p:sp>
        <p:nvSpPr>
          <p:cNvPr name="Shape 475" id="475"/>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476" id="476"/>
          <p:cNvSpPr txBox="1"/>
          <p:nvPr>
            <p:ph type="body" idx="1"/>
          </p:nvPr>
        </p:nvSpPr>
        <p:spPr>
          <a:xfrm>
            <a:off y="4343400" x="685800"/>
            <a:ext cy="4114800" cx="5486399"/>
          </a:xfrm>
          <a:prstGeom prst="rect">
            <a:avLst/>
          </a:prstGeom>
        </p:spPr>
        <p:txBody>
          <a:bodyPr bIns="91425" tIns="91425" lIns="91425" anchor="t" anchorCtr="0" rIns="91425">
            <a:spAutoFit/>
          </a:bodyPr>
          <a:lstStyle/>
          <a:p>
            <a:pPr rtl="0" lvl="0">
              <a:buClr>
                <a:srgbClr val="000000"/>
              </a:buClr>
              <a:buSzPct val="91666"/>
              <a:buFont typeface="Arial"/>
              <a:buNone/>
            </a:pPr>
            <a:r>
              <a:rPr lang="en_US" sz="1200">
                <a:latin typeface="Georgia"/>
                <a:ea typeface="Georgia"/>
                <a:cs typeface="Georgia"/>
                <a:sym typeface="Georgia"/>
              </a:rPr>
              <a:t>What would we get with $100 billion in biking infrastructure?   </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481" id="481"/>
        <p:cNvGrpSpPr/>
        <p:nvPr/>
      </p:nvGrpSpPr>
      <p:grpSpPr>
        <a:xfrm>
          <a:off y="0" x="0"/>
          <a:ext cy="0" cx="0"/>
          <a:chOff y="0" x="0"/>
          <a:chExt cy="0" cx="0"/>
        </a:xfrm>
      </p:grpSpPr>
      <p:sp>
        <p:nvSpPr>
          <p:cNvPr name="Shape 482" id="482"/>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483" id="483"/>
          <p:cNvSpPr txBox="1"/>
          <p:nvPr>
            <p:ph type="body" idx="1"/>
          </p:nvPr>
        </p:nvSpPr>
        <p:spPr>
          <a:xfrm>
            <a:off y="4343400" x="685800"/>
            <a:ext cy="4114800" cx="5486399"/>
          </a:xfrm>
          <a:prstGeom prst="rect">
            <a:avLst/>
          </a:prstGeom>
        </p:spPr>
        <p:txBody>
          <a:bodyPr bIns="91425" tIns="91425" lIns="91425" anchor="t" anchorCtr="0" rIns="91425">
            <a:spAutoFit/>
          </a:bodyPr>
          <a:lstStyle/>
          <a:p>
            <a:pPr rtl="0" lvl="0">
              <a:buClr>
                <a:srgbClr val="000000"/>
              </a:buClr>
              <a:buSzPct val="91666"/>
              <a:buFont typeface="Arial"/>
              <a:buNone/>
            </a:pPr>
            <a:r>
              <a:rPr lang="en_US" sz="1200">
                <a:latin typeface="Georgia"/>
                <a:ea typeface="Georgia"/>
                <a:cs typeface="Georgia"/>
                <a:sym typeface="Georgia"/>
              </a:rPr>
              <a:t>Traditional traffic engineering is practiced as if there are no negative side effects of traffic.   This is like a kidney surgeon who removes kidneys willy-nilly without thinking about the side effects.    The lack of understanding or caring of how automobiles interact with people has done tremendous harm to our world.   The accepted way of practicing traffic engineering needs to be thrown out, and we need to rebuild from the bottom up.</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488" id="488"/>
        <p:cNvGrpSpPr/>
        <p:nvPr/>
      </p:nvGrpSpPr>
      <p:grpSpPr>
        <a:xfrm>
          <a:off y="0" x="0"/>
          <a:ext cy="0" cx="0"/>
          <a:chOff y="0" x="0"/>
          <a:chExt cy="0" cx="0"/>
        </a:xfrm>
      </p:grpSpPr>
      <p:sp>
        <p:nvSpPr>
          <p:cNvPr name="Shape 489" id="489"/>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490" id="490"/>
          <p:cNvSpPr txBox="1"/>
          <p:nvPr>
            <p:ph type="body" idx="1"/>
          </p:nvPr>
        </p:nvSpPr>
        <p:spPr>
          <a:xfrm>
            <a:off y="4343400" x="685800"/>
            <a:ext cy="4114800" cx="5486399"/>
          </a:xfrm>
          <a:prstGeom prst="rect">
            <a:avLst/>
          </a:prstGeom>
        </p:spPr>
        <p:txBody>
          <a:bodyPr bIns="91425" tIns="91425" lIns="91425" anchor="t" anchorCtr="0" rIns="91425">
            <a:spAutoFit/>
          </a:bodyPr>
          <a:lstStyle/>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495" id="495"/>
        <p:cNvGrpSpPr/>
        <p:nvPr/>
      </p:nvGrpSpPr>
      <p:grpSpPr>
        <a:xfrm>
          <a:off y="0" x="0"/>
          <a:ext cy="0" cx="0"/>
          <a:chOff y="0" x="0"/>
          <a:chExt cy="0" cx="0"/>
        </a:xfrm>
      </p:grpSpPr>
      <p:sp>
        <p:nvSpPr>
          <p:cNvPr name="Shape 496" id="496"/>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497" id="497"/>
          <p:cNvSpPr txBox="1"/>
          <p:nvPr>
            <p:ph type="body" idx="1"/>
          </p:nvPr>
        </p:nvSpPr>
        <p:spPr>
          <a:xfrm>
            <a:off y="4419600" x="685800"/>
            <a:ext cy="4114800" cx="5486399"/>
          </a:xfrm>
          <a:prstGeom prst="rect">
            <a:avLst/>
          </a:prstGeom>
        </p:spPr>
        <p:txBody>
          <a:bodyPr bIns="91425" tIns="91425" lIns="91425" anchor="t" anchorCtr="0" rIns="91425">
            <a:spAutoFit/>
          </a:bodyPr>
          <a:lstStyle/>
          <a:p>
            <a:pPr rtl="0" lvl="0">
              <a:buClr>
                <a:srgbClr val="000000"/>
              </a:buClr>
              <a:buSzPct val="100000"/>
              <a:buFont typeface="Arial"/>
              <a:buNone/>
            </a:pPr>
            <a:r>
              <a:rPr lang="en_US"/>
              <a:t>We want nice dense real town cores.  Even in rural areas.   </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503" id="503"/>
        <p:cNvGrpSpPr/>
        <p:nvPr/>
      </p:nvGrpSpPr>
      <p:grpSpPr>
        <a:xfrm>
          <a:off y="0" x="0"/>
          <a:ext cy="0" cx="0"/>
          <a:chOff y="0" x="0"/>
          <a:chExt cy="0" cx="0"/>
        </a:xfrm>
      </p:grpSpPr>
      <p:sp>
        <p:nvSpPr>
          <p:cNvPr name="Shape 504" id="504"/>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505" id="505"/>
          <p:cNvSpPr txBox="1"/>
          <p:nvPr>
            <p:ph type="body" idx="1"/>
          </p:nvPr>
        </p:nvSpPr>
        <p:spPr>
          <a:xfrm>
            <a:off y="4343400" x="685800"/>
            <a:ext cy="4114800" cx="5486399"/>
          </a:xfrm>
          <a:prstGeom prst="rect">
            <a:avLst/>
          </a:prstGeom>
        </p:spPr>
        <p:txBody>
          <a:bodyPr bIns="91425" tIns="91425" lIns="91425" anchor="t" anchorCtr="0" rIns="91425">
            <a:spAutoFit/>
          </a:bodyPr>
          <a:lstStyle/>
          <a:p>
            <a:pPr algn="l" rtl="0" lvl="0">
              <a:buClr>
                <a:srgbClr val="000000"/>
              </a:buClr>
              <a:buSzPct val="91666"/>
              <a:buFont typeface="Arial"/>
              <a:buNone/>
            </a:pPr>
            <a:r>
              <a:rPr lang="en_US" sz="1200">
                <a:latin typeface="Georgia"/>
                <a:ea typeface="Georgia"/>
                <a:cs typeface="Georgia"/>
                <a:sym typeface="Georgia"/>
              </a:rPr>
              <a:t>When you make these investments, people use them and you get less traffic congestion, more real estate value, and happier and healthier people.</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510" id="510"/>
        <p:cNvGrpSpPr/>
        <p:nvPr/>
      </p:nvGrpSpPr>
      <p:grpSpPr>
        <a:xfrm>
          <a:off y="0" x="0"/>
          <a:ext cy="0" cx="0"/>
          <a:chOff y="0" x="0"/>
          <a:chExt cy="0" cx="0"/>
        </a:xfrm>
      </p:grpSpPr>
      <p:sp>
        <p:nvSpPr>
          <p:cNvPr name="Shape 511" id="511"/>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512" id="512"/>
          <p:cNvSpPr txBox="1"/>
          <p:nvPr>
            <p:ph type="body" idx="1"/>
          </p:nvPr>
        </p:nvSpPr>
        <p:spPr>
          <a:xfrm>
            <a:off y="4343400" x="685800"/>
            <a:ext cy="4114800" cx="5486399"/>
          </a:xfrm>
          <a:prstGeom prst="rect">
            <a:avLst/>
          </a:prstGeom>
        </p:spPr>
        <p:txBody>
          <a:bodyPr bIns="91425" tIns="91425" lIns="91425" anchor="t" anchorCtr="0" rIns="91425">
            <a:spAutoFit/>
          </a:bodyPr>
          <a:lstStyle/>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517" id="517"/>
        <p:cNvGrpSpPr/>
        <p:nvPr/>
      </p:nvGrpSpPr>
      <p:grpSpPr>
        <a:xfrm>
          <a:off y="0" x="0"/>
          <a:ext cy="0" cx="0"/>
          <a:chOff y="0" x="0"/>
          <a:chExt cy="0" cx="0"/>
        </a:xfrm>
      </p:grpSpPr>
      <p:sp>
        <p:nvSpPr>
          <p:cNvPr name="Shape 518" id="518"/>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519" id="519"/>
          <p:cNvSpPr txBox="1"/>
          <p:nvPr>
            <p:ph type="body" idx="1"/>
          </p:nvPr>
        </p:nvSpPr>
        <p:spPr>
          <a:xfrm>
            <a:off y="4343400" x="685800"/>
            <a:ext cy="4114800" cx="5486399"/>
          </a:xfrm>
          <a:prstGeom prst="rect">
            <a:avLst/>
          </a:prstGeom>
        </p:spPr>
        <p:txBody>
          <a:bodyPr bIns="91425" tIns="91425" lIns="91425" anchor="t" anchorCtr="0" rIns="91425">
            <a:spAutoFit/>
          </a:bodyPr>
          <a:lstStyle/>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524" id="524"/>
        <p:cNvGrpSpPr/>
        <p:nvPr/>
      </p:nvGrpSpPr>
      <p:grpSpPr>
        <a:xfrm>
          <a:off y="0" x="0"/>
          <a:ext cy="0" cx="0"/>
          <a:chOff y="0" x="0"/>
          <a:chExt cy="0" cx="0"/>
        </a:xfrm>
      </p:grpSpPr>
      <p:sp>
        <p:nvSpPr>
          <p:cNvPr name="Shape 525" id="525"/>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526" id="526"/>
          <p:cNvSpPr txBox="1"/>
          <p:nvPr>
            <p:ph type="body" idx="1"/>
          </p:nvPr>
        </p:nvSpPr>
        <p:spPr>
          <a:xfrm>
            <a:off y="4343400" x="685800"/>
            <a:ext cy="4114800" cx="5486399"/>
          </a:xfrm>
          <a:prstGeom prst="rect">
            <a:avLst/>
          </a:prstGeom>
        </p:spPr>
        <p:txBody>
          <a:bodyPr bIns="91425" tIns="91425" lIns="91425" anchor="t" anchorCtr="0" rIns="91425">
            <a:spAutoFit/>
          </a:bodyPr>
          <a:lstStyle/>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531" id="531"/>
        <p:cNvGrpSpPr/>
        <p:nvPr/>
      </p:nvGrpSpPr>
      <p:grpSpPr>
        <a:xfrm>
          <a:off y="0" x="0"/>
          <a:ext cy="0" cx="0"/>
          <a:chOff y="0" x="0"/>
          <a:chExt cy="0" cx="0"/>
        </a:xfrm>
      </p:grpSpPr>
      <p:sp>
        <p:nvSpPr>
          <p:cNvPr name="Shape 532" id="532"/>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533" id="533"/>
          <p:cNvSpPr txBox="1"/>
          <p:nvPr>
            <p:ph type="body" idx="1"/>
          </p:nvPr>
        </p:nvSpPr>
        <p:spPr>
          <a:xfrm>
            <a:off y="4343400" x="685800"/>
            <a:ext cy="4114800" cx="5486399"/>
          </a:xfrm>
          <a:prstGeom prst="rect">
            <a:avLst/>
          </a:prstGeom>
        </p:spPr>
        <p:txBody>
          <a:bodyPr bIns="91425" tIns="91425" lIns="91425" anchor="t" anchorCtr="0" rIns="91425">
            <a:spAutoFit/>
          </a:bodyPr>
          <a:lstStyle/>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81" id="81"/>
        <p:cNvGrpSpPr/>
        <p:nvPr/>
      </p:nvGrpSpPr>
      <p:grpSpPr>
        <a:xfrm>
          <a:off y="0" x="0"/>
          <a:ext cy="0" cx="0"/>
          <a:chOff y="0" x="0"/>
          <a:chExt cy="0" cx="0"/>
        </a:xfrm>
      </p:grpSpPr>
      <p:sp>
        <p:nvSpPr>
          <p:cNvPr name="Shape 82" id="82"/>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83" id="83"/>
          <p:cNvSpPr txBox="1"/>
          <p:nvPr>
            <p:ph type="body" idx="1"/>
          </p:nvPr>
        </p:nvSpPr>
        <p:spPr>
          <a:xfrm>
            <a:off y="4343400" x="685800"/>
            <a:ext cy="4114800" cx="5486399"/>
          </a:xfrm>
          <a:prstGeom prst="rect">
            <a:avLst/>
          </a:prstGeom>
        </p:spPr>
        <p:txBody>
          <a:bodyPr bIns="91425" tIns="91425" lIns="91425" anchor="t" anchorCtr="0" rIns="91425">
            <a:spAutoFit/>
          </a:bodyPr>
          <a:lstStyle/>
          <a:p>
            <a:pPr rtl="0" lvl="0">
              <a:buClr>
                <a:srgbClr val="000000"/>
              </a:buClr>
              <a:buSzPct val="91666"/>
              <a:buFont typeface="Arial"/>
              <a:buNone/>
            </a:pPr>
            <a:r>
              <a:rPr lang="en_US" sz="1200">
                <a:latin typeface="Georgia"/>
                <a:ea typeface="Georgia"/>
                <a:cs typeface="Georgia"/>
                <a:sym typeface="Georgia"/>
              </a:rPr>
              <a:t>By focusing solely on auto movement, we have made it so hard to walk that it verges on a human rights violation. This shows how we have sliced our word, and it is unsafe/impracticle/impossible to walk distances.   Walking in not a democratic or republican thing.   It is a human thing.  </a:t>
            </a:r>
          </a:p>
          <a:p>
            <a:r>
              <a:t/>
            </a:r>
          </a:p>
          <a:p>
            <a:pPr rtl="0" lvl="0">
              <a:buClr>
                <a:srgbClr val="000000"/>
              </a:buClr>
              <a:buSzPct val="91666"/>
              <a:buFont typeface="Arial"/>
              <a:buNone/>
            </a:pPr>
            <a:r>
              <a:rPr lang="en_US" sz="1200">
                <a:latin typeface="Georgia"/>
                <a:ea typeface="Georgia"/>
                <a:cs typeface="Georgia"/>
                <a:sym typeface="Georgia"/>
              </a:rPr>
              <a:t>This is an area of Charlotte, NC known as Prosperity Church Road and is a good example of a typical late 20th century american land-use pattern. </a:t>
            </a:r>
          </a:p>
          <a:p>
            <a:r>
              <a:t/>
            </a:r>
          </a:p>
          <a:p>
            <a:pPr rtl="0" lvl="0">
              <a:buClr>
                <a:srgbClr val="000000"/>
              </a:buClr>
              <a:buSzPct val="91666"/>
              <a:buFont typeface="Arial"/>
              <a:buNone/>
            </a:pPr>
            <a:r>
              <a:rPr lang="en_US" sz="1200">
                <a:latin typeface="Georgia"/>
                <a:ea typeface="Georgia"/>
                <a:cs typeface="Georgia"/>
                <a:sym typeface="Georgia"/>
              </a:rPr>
              <a:t>The maximum distance between any two points in this aerial view is 1 mile and yet the likelihood that residents of these neighborhoods would walk to any of the institutions I've highlighted here is close to zero. (suggestion and background from PW 9/5)</a:t>
            </a:r>
          </a:p>
          <a:p>
            <a:r>
              <a:t/>
            </a:r>
          </a:p>
          <a:p>
            <a:pPr rtl="0" lvl="0">
              <a:buClr>
                <a:srgbClr val="000000"/>
              </a:buClr>
              <a:buSzPct val="91666"/>
              <a:buFont typeface="Arial"/>
              <a:buNone/>
            </a:pPr>
            <a:r>
              <a:rPr lang="en_US" sz="1200">
                <a:latin typeface="Georgia"/>
                <a:ea typeface="Georgia"/>
                <a:cs typeface="Georgia"/>
                <a:sym typeface="Georgia"/>
              </a:rPr>
              <a:t>Coordinates: </a:t>
            </a:r>
            <a:r>
              <a:rPr lang="en_US" sz="1200" b="1" u="sng">
                <a:solidFill>
                  <a:schemeClr val="hlink"/>
                </a:solidFill>
                <a:latin typeface="Georgia"/>
                <a:ea typeface="Georgia"/>
                <a:cs typeface="Georgia"/>
                <a:sym typeface="Georgia"/>
                <a:hlinkClick r:id="rId2"/>
              </a:rPr>
              <a:t>35.332720, -80.799091</a:t>
            </a:r>
          </a:p>
          <a:p>
            <a:r>
              <a:t/>
            </a:r>
          </a:p>
          <a:p>
            <a:r>
              <a:t/>
            </a:r>
          </a:p>
          <a:p>
            <a:r>
              <a:t/>
            </a:r>
          </a:p>
          <a:p>
            <a:r>
              <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538" id="538"/>
        <p:cNvGrpSpPr/>
        <p:nvPr/>
      </p:nvGrpSpPr>
      <p:grpSpPr>
        <a:xfrm>
          <a:off y="0" x="0"/>
          <a:ext cy="0" cx="0"/>
          <a:chOff y="0" x="0"/>
          <a:chExt cy="0" cx="0"/>
        </a:xfrm>
      </p:grpSpPr>
      <p:sp>
        <p:nvSpPr>
          <p:cNvPr name="Shape 539" id="539"/>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540" id="540"/>
          <p:cNvSpPr txBox="1"/>
          <p:nvPr>
            <p:ph type="body" idx="1"/>
          </p:nvPr>
        </p:nvSpPr>
        <p:spPr>
          <a:xfrm>
            <a:off y="4343400" x="685800"/>
            <a:ext cy="4114800" cx="5486399"/>
          </a:xfrm>
          <a:prstGeom prst="rect">
            <a:avLst/>
          </a:prstGeom>
        </p:spPr>
        <p:txBody>
          <a:bodyPr bIns="91425" tIns="91425" lIns="91425" anchor="t" anchorCtr="0" rIns="91425">
            <a:spAutoFit/>
          </a:bodyPr>
          <a:lstStyle/>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545" id="545"/>
        <p:cNvGrpSpPr/>
        <p:nvPr/>
      </p:nvGrpSpPr>
      <p:grpSpPr>
        <a:xfrm>
          <a:off y="0" x="0"/>
          <a:ext cy="0" cx="0"/>
          <a:chOff y="0" x="0"/>
          <a:chExt cy="0" cx="0"/>
        </a:xfrm>
      </p:grpSpPr>
      <p:sp>
        <p:nvSpPr>
          <p:cNvPr name="Shape 546" id="546"/>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547" id="547"/>
          <p:cNvSpPr txBox="1"/>
          <p:nvPr>
            <p:ph type="body" idx="1"/>
          </p:nvPr>
        </p:nvSpPr>
        <p:spPr>
          <a:xfrm>
            <a:off y="4343400" x="685800"/>
            <a:ext cy="4114800" cx="5486399"/>
          </a:xfrm>
          <a:prstGeom prst="rect">
            <a:avLst/>
          </a:prstGeom>
        </p:spPr>
        <p:txBody>
          <a:bodyPr bIns="91425" tIns="91425" lIns="91425" anchor="t" anchorCtr="0" rIns="91425">
            <a:spAutoFit/>
          </a:bodyPr>
          <a:lstStyle/>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552" id="552"/>
        <p:cNvGrpSpPr/>
        <p:nvPr/>
      </p:nvGrpSpPr>
      <p:grpSpPr>
        <a:xfrm>
          <a:off y="0" x="0"/>
          <a:ext cy="0" cx="0"/>
          <a:chOff y="0" x="0"/>
          <a:chExt cy="0" cx="0"/>
        </a:xfrm>
      </p:grpSpPr>
      <p:sp>
        <p:nvSpPr>
          <p:cNvPr name="Shape 553" id="553"/>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554" id="554"/>
          <p:cNvSpPr txBox="1"/>
          <p:nvPr>
            <p:ph type="body" idx="1"/>
          </p:nvPr>
        </p:nvSpPr>
        <p:spPr>
          <a:xfrm>
            <a:off y="4343400" x="685800"/>
            <a:ext cy="4114800" cx="5486399"/>
          </a:xfrm>
          <a:prstGeom prst="rect">
            <a:avLst/>
          </a:prstGeom>
        </p:spPr>
        <p:txBody>
          <a:bodyPr bIns="91425" tIns="91425" lIns="91425" anchor="t" anchorCtr="0" rIns="91425">
            <a:spAutoFit/>
          </a:bodyPr>
          <a:lstStyle/>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559" id="559"/>
        <p:cNvGrpSpPr/>
        <p:nvPr/>
      </p:nvGrpSpPr>
      <p:grpSpPr>
        <a:xfrm>
          <a:off y="0" x="0"/>
          <a:ext cy="0" cx="0"/>
          <a:chOff y="0" x="0"/>
          <a:chExt cy="0" cx="0"/>
        </a:xfrm>
      </p:grpSpPr>
      <p:sp>
        <p:nvSpPr>
          <p:cNvPr name="Shape 560" id="560"/>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561" id="561"/>
          <p:cNvSpPr txBox="1"/>
          <p:nvPr>
            <p:ph type="body" idx="1"/>
          </p:nvPr>
        </p:nvSpPr>
        <p:spPr>
          <a:xfrm>
            <a:off y="4343400" x="685800"/>
            <a:ext cy="4114800" cx="5486399"/>
          </a:xfrm>
          <a:prstGeom prst="rect">
            <a:avLst/>
          </a:prstGeom>
        </p:spPr>
        <p:txBody>
          <a:bodyPr bIns="91425" tIns="91425" lIns="91425" anchor="t" anchorCtr="0" rIns="91425">
            <a:spAutoFit/>
          </a:bodyPr>
          <a:lstStyle/>
          <a:p>
            <a:pPr rtl="0" lvl="0">
              <a:buClr>
                <a:srgbClr val="000000"/>
              </a:buClr>
              <a:buSzPct val="91666"/>
              <a:buFont typeface="Arial"/>
              <a:buNone/>
            </a:pPr>
            <a:r>
              <a:rPr lang="en_US" sz="1200">
                <a:latin typeface="Georgia"/>
                <a:ea typeface="Georgia"/>
                <a:cs typeface="Georgia"/>
                <a:sym typeface="Georgia"/>
              </a:rPr>
              <a:t>Save the finances of our towns, cities, counties, states, and country</a:t>
            </a:r>
          </a:p>
          <a:p>
            <a:r>
              <a:t/>
            </a:r>
          </a:p>
          <a:p>
            <a:pPr rtl="0" lvl="0">
              <a:buClr>
                <a:srgbClr val="000000"/>
              </a:buClr>
              <a:buSzPct val="91666"/>
              <a:buFont typeface="Arial"/>
              <a:buNone/>
            </a:pPr>
            <a:r>
              <a:rPr lang="en_US" sz="1200">
                <a:latin typeface="Georgia"/>
                <a:ea typeface="Georgia"/>
                <a:cs typeface="Georgia"/>
                <a:sym typeface="Georgia"/>
              </a:rPr>
              <a:t>Background on Elizabeth Avenue Charlotte NC streetcar: http://theoverheadwire.blogspot.com/2009/02/elizabeth-avenue.html</a:t>
            </a:r>
          </a:p>
          <a:p>
            <a:r>
              <a:t/>
            </a: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566" id="566"/>
        <p:cNvGrpSpPr/>
        <p:nvPr/>
      </p:nvGrpSpPr>
      <p:grpSpPr>
        <a:xfrm>
          <a:off y="0" x="0"/>
          <a:ext cy="0" cx="0"/>
          <a:chOff y="0" x="0"/>
          <a:chExt cy="0" cx="0"/>
        </a:xfrm>
      </p:grpSpPr>
      <p:sp>
        <p:nvSpPr>
          <p:cNvPr name="Shape 567" id="567"/>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568" id="568"/>
          <p:cNvSpPr txBox="1"/>
          <p:nvPr>
            <p:ph type="body" idx="1"/>
          </p:nvPr>
        </p:nvSpPr>
        <p:spPr>
          <a:xfrm>
            <a:off y="4343400" x="685800"/>
            <a:ext cy="4114800" cx="5486399"/>
          </a:xfrm>
          <a:prstGeom prst="rect">
            <a:avLst/>
          </a:prstGeom>
        </p:spPr>
        <p:txBody>
          <a:bodyPr bIns="91425" tIns="91425" lIns="91425" anchor="t" anchorCtr="0" rIns="91425">
            <a:spAutoFit/>
          </a:bodyPr>
          <a:lstStyle/>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573" id="573"/>
        <p:cNvGrpSpPr/>
        <p:nvPr/>
      </p:nvGrpSpPr>
      <p:grpSpPr>
        <a:xfrm>
          <a:off y="0" x="0"/>
          <a:ext cy="0" cx="0"/>
          <a:chOff y="0" x="0"/>
          <a:chExt cy="0" cx="0"/>
        </a:xfrm>
      </p:grpSpPr>
      <p:sp>
        <p:nvSpPr>
          <p:cNvPr name="Shape 574" id="574"/>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575" id="575"/>
          <p:cNvSpPr txBox="1"/>
          <p:nvPr>
            <p:ph type="body" idx="1"/>
          </p:nvPr>
        </p:nvSpPr>
        <p:spPr>
          <a:xfrm>
            <a:off y="4343400" x="685800"/>
            <a:ext cy="4114800" cx="5486399"/>
          </a:xfrm>
          <a:prstGeom prst="rect">
            <a:avLst/>
          </a:prstGeom>
        </p:spPr>
        <p:txBody>
          <a:bodyPr bIns="91425" tIns="91425" lIns="91425" anchor="t" anchorCtr="0" rIns="91425">
            <a:spAutoFit/>
          </a:bodyPr>
          <a:lstStyle/>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580" id="580"/>
        <p:cNvGrpSpPr/>
        <p:nvPr/>
      </p:nvGrpSpPr>
      <p:grpSpPr>
        <a:xfrm>
          <a:off y="0" x="0"/>
          <a:ext cy="0" cx="0"/>
          <a:chOff y="0" x="0"/>
          <a:chExt cy="0" cx="0"/>
        </a:xfrm>
      </p:grpSpPr>
      <p:sp>
        <p:nvSpPr>
          <p:cNvPr name="Shape 581" id="581"/>
          <p:cNvSpPr/>
          <p:nvPr>
            <p:ph type="sldImg" idx="2"/>
          </p:nvPr>
        </p:nvSpPr>
        <p:spPr>
          <a:xfrm>
            <a:off y="685800" x="1143225"/>
            <a:ext cy="3429000" cx="4572225"/>
          </a:xfrm>
          <a:custGeom>
            <a:pathLst>
              <a:path extrusionOk="0" h="120000" w="120000">
                <a:moveTo>
                  <a:pt y="0" x="0"/>
                </a:moveTo>
                <a:lnTo>
                  <a:pt y="0" x="120000"/>
                </a:lnTo>
                <a:lnTo>
                  <a:pt y="120000" x="120000"/>
                </a:lnTo>
                <a:lnTo>
                  <a:pt y="120000" x="0"/>
                </a:lnTo>
                <a:close/>
              </a:path>
            </a:pathLst>
          </a:custGeom>
        </p:spPr>
      </p:sp>
      <p:sp>
        <p:nvSpPr>
          <p:cNvPr name="Shape 582" id="582"/>
          <p:cNvSpPr txBox="1"/>
          <p:nvPr>
            <p:ph type="body" idx="1"/>
          </p:nvPr>
        </p:nvSpPr>
        <p:spPr>
          <a:xfrm>
            <a:off y="4343400" x="685800"/>
            <a:ext cy="4114800" cx="5486399"/>
          </a:xfrm>
          <a:prstGeom prst="rect">
            <a:avLst/>
          </a:prstGeom>
        </p:spPr>
        <p:txBody>
          <a:bodyPr bIns="91425" tIns="91425" lIns="91425" anchor="t" anchorCtr="0" rIns="91425">
            <a:spAutoFit/>
          </a:bodyPr>
          <a:lstStyle/>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88" id="88"/>
        <p:cNvGrpSpPr/>
        <p:nvPr/>
      </p:nvGrpSpPr>
      <p:grpSpPr>
        <a:xfrm>
          <a:off y="0" x="0"/>
          <a:ext cy="0" cx="0"/>
          <a:chOff y="0" x="0"/>
          <a:chExt cy="0" cx="0"/>
        </a:xfrm>
      </p:grpSpPr>
      <p:sp>
        <p:nvSpPr>
          <p:cNvPr name="Shape 89" id="89"/>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90" id="90"/>
          <p:cNvSpPr txBox="1"/>
          <p:nvPr>
            <p:ph type="body" idx="1"/>
          </p:nvPr>
        </p:nvSpPr>
        <p:spPr>
          <a:xfrm>
            <a:off y="4343400" x="685800"/>
            <a:ext cy="4114800" cx="5486399"/>
          </a:xfrm>
          <a:prstGeom prst="rect">
            <a:avLst/>
          </a:prstGeom>
        </p:spPr>
        <p:txBody>
          <a:bodyPr bIns="91425" tIns="91425" lIns="91425" anchor="t" anchorCtr="0" rIns="91425">
            <a:spAutoFit/>
          </a:bodyPr>
          <a:lstStyle/>
          <a:p>
            <a:pPr rtl="0" lvl="0">
              <a:buClr>
                <a:srgbClr val="000000"/>
              </a:buClr>
              <a:buSzPct val="91666"/>
              <a:buFont typeface="Arial"/>
              <a:buNone/>
            </a:pPr>
            <a:r>
              <a:rPr lang="en_US" sz="1200">
                <a:latin typeface="Georgia"/>
                <a:ea typeface="Georgia"/>
                <a:cs typeface="Georgia"/>
                <a:sym typeface="Georgia"/>
              </a:rPr>
              <a:t>By focusing solely on auto movement, we have made it so hard to walk that it verges on a human rights violation. This shows how we have sliced our word, and it is unsafe/impracticle/impossible to walk distances.   Walking in not a democratic or republican thing.   It is a human thing.  </a:t>
            </a:r>
          </a:p>
          <a:p>
            <a:r>
              <a:t/>
            </a:r>
          </a:p>
          <a:p>
            <a:pPr rtl="0" lvl="0">
              <a:buClr>
                <a:srgbClr val="000000"/>
              </a:buClr>
              <a:buSzPct val="91666"/>
              <a:buFont typeface="Arial"/>
              <a:buNone/>
            </a:pPr>
            <a:r>
              <a:rPr lang="en_US" sz="1200">
                <a:latin typeface="Georgia"/>
                <a:ea typeface="Georgia"/>
                <a:cs typeface="Georgia"/>
                <a:sym typeface="Georgia"/>
              </a:rPr>
              <a:t>This is an area of Charlotte, NC known as Prosperity Church Road and is a good example of a typical late 20th century american land-use pattern. </a:t>
            </a:r>
          </a:p>
          <a:p>
            <a:r>
              <a:t/>
            </a:r>
          </a:p>
          <a:p>
            <a:pPr rtl="0" lvl="0">
              <a:buClr>
                <a:srgbClr val="000000"/>
              </a:buClr>
              <a:buSzPct val="91666"/>
              <a:buFont typeface="Arial"/>
              <a:buNone/>
            </a:pPr>
            <a:r>
              <a:rPr lang="en_US" sz="1200">
                <a:latin typeface="Georgia"/>
                <a:ea typeface="Georgia"/>
                <a:cs typeface="Georgia"/>
                <a:sym typeface="Georgia"/>
              </a:rPr>
              <a:t>The maximum distance between any two points in this aerial view is 1 mile and yet the likelihood that residents of these neighborhoods would walk to any of the institutions I've highlighted here is close to zero. (suggestion and background from PW 9/5)</a:t>
            </a:r>
          </a:p>
          <a:p>
            <a:r>
              <a:t/>
            </a:r>
          </a:p>
          <a:p>
            <a:pPr rtl="0" lvl="0">
              <a:buClr>
                <a:srgbClr val="000000"/>
              </a:buClr>
              <a:buSzPct val="91666"/>
              <a:buFont typeface="Arial"/>
              <a:buNone/>
            </a:pPr>
            <a:r>
              <a:rPr lang="en_US" sz="1200">
                <a:latin typeface="Georgia"/>
                <a:ea typeface="Georgia"/>
                <a:cs typeface="Georgia"/>
                <a:sym typeface="Georgia"/>
              </a:rPr>
              <a:t>Coordinates: </a:t>
            </a:r>
            <a:r>
              <a:rPr lang="en_US" sz="1200" b="1" u="sng">
                <a:solidFill>
                  <a:schemeClr val="hlink"/>
                </a:solidFill>
                <a:latin typeface="Georgia"/>
                <a:ea typeface="Georgia"/>
                <a:cs typeface="Georgia"/>
                <a:sym typeface="Georgia"/>
                <a:hlinkClick r:id="rId2"/>
              </a:rPr>
              <a:t>35.332720, -80.799091</a:t>
            </a:r>
          </a:p>
          <a:p>
            <a:r>
              <a:t/>
            </a:r>
          </a:p>
          <a:p>
            <a:r>
              <a:t/>
            </a:r>
          </a:p>
          <a:p>
            <a:r>
              <a:t/>
            </a:r>
          </a:p>
          <a:p>
            <a:r>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95" id="95"/>
        <p:cNvGrpSpPr/>
        <p:nvPr/>
      </p:nvGrpSpPr>
      <p:grpSpPr>
        <a:xfrm>
          <a:off y="0" x="0"/>
          <a:ext cy="0" cx="0"/>
          <a:chOff y="0" x="0"/>
          <a:chExt cy="0" cx="0"/>
        </a:xfrm>
      </p:grpSpPr>
      <p:sp>
        <p:nvSpPr>
          <p:cNvPr name="Shape 96" id="96"/>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97" id="97"/>
          <p:cNvSpPr txBox="1"/>
          <p:nvPr>
            <p:ph type="body" idx="1"/>
          </p:nvPr>
        </p:nvSpPr>
        <p:spPr>
          <a:xfrm>
            <a:off y="4343400" x="685800"/>
            <a:ext cy="4114800" cx="5486399"/>
          </a:xfrm>
          <a:prstGeom prst="rect">
            <a:avLst/>
          </a:prstGeom>
        </p:spPr>
        <p:txBody>
          <a:bodyPr bIns="91425" tIns="91425" lIns="91425" anchor="t" anchorCtr="0" rIns="91425">
            <a:spAutoFit/>
          </a:bodyPr>
          <a:lstStyle/>
          <a:p>
            <a:pPr rtl="0" lvl="0">
              <a:buClr>
                <a:srgbClr val="000000"/>
              </a:buClr>
              <a:buSzPct val="91666"/>
              <a:buFont typeface="Arial"/>
              <a:buNone/>
            </a:pPr>
            <a:r>
              <a:rPr lang="en_US" sz="1200">
                <a:latin typeface="Georgia"/>
                <a:ea typeface="Georgia"/>
                <a:cs typeface="Georgia"/>
                <a:sym typeface="Georgia"/>
              </a:rPr>
              <a:t>By focusing solely on auto movement, we have made it so hard to walk that it verges on a human rights violation. This shows how we have sliced our word, and it is unsafe/impracticle/impossible to walk distances.   Walking in not a democratic or republican thing.   It is a human thing.  </a:t>
            </a:r>
          </a:p>
          <a:p>
            <a:r>
              <a:t/>
            </a:r>
          </a:p>
          <a:p>
            <a:pPr rtl="0" lvl="0">
              <a:buClr>
                <a:srgbClr val="000000"/>
              </a:buClr>
              <a:buSzPct val="91666"/>
              <a:buFont typeface="Arial"/>
              <a:buNone/>
            </a:pPr>
            <a:r>
              <a:rPr lang="en_US" sz="1200">
                <a:latin typeface="Georgia"/>
                <a:ea typeface="Georgia"/>
                <a:cs typeface="Georgia"/>
                <a:sym typeface="Georgia"/>
              </a:rPr>
              <a:t>This is an area of Charlotte, NC known as Prosperity Church Road and is a good example of a typical late 20th century american land-use pattern. </a:t>
            </a:r>
          </a:p>
          <a:p>
            <a:r>
              <a:t/>
            </a:r>
          </a:p>
          <a:p>
            <a:pPr rtl="0" lvl="0">
              <a:buClr>
                <a:srgbClr val="000000"/>
              </a:buClr>
              <a:buSzPct val="91666"/>
              <a:buFont typeface="Arial"/>
              <a:buNone/>
            </a:pPr>
            <a:r>
              <a:rPr lang="en_US" sz="1200">
                <a:latin typeface="Georgia"/>
                <a:ea typeface="Georgia"/>
                <a:cs typeface="Georgia"/>
                <a:sym typeface="Georgia"/>
              </a:rPr>
              <a:t>The maximum distance between any two points in this aerial view is 1 mile and yet the likelihood that residents of these neighborhoods would walk to any of the institutions I've highlighted here is close to zero. (suggestion and background from PW 9/5)</a:t>
            </a:r>
          </a:p>
          <a:p>
            <a:r>
              <a:t/>
            </a:r>
          </a:p>
          <a:p>
            <a:pPr rtl="0" lvl="0">
              <a:buClr>
                <a:srgbClr val="000000"/>
              </a:buClr>
              <a:buSzPct val="91666"/>
              <a:buFont typeface="Arial"/>
              <a:buNone/>
            </a:pPr>
            <a:r>
              <a:rPr lang="en_US" sz="1200">
                <a:latin typeface="Georgia"/>
                <a:ea typeface="Georgia"/>
                <a:cs typeface="Georgia"/>
                <a:sym typeface="Georgia"/>
              </a:rPr>
              <a:t>Coordinates: </a:t>
            </a:r>
            <a:r>
              <a:rPr lang="en_US" sz="1200" b="1" u="sng">
                <a:solidFill>
                  <a:schemeClr val="hlink"/>
                </a:solidFill>
                <a:latin typeface="Georgia"/>
                <a:ea typeface="Georgia"/>
                <a:cs typeface="Georgia"/>
                <a:sym typeface="Georgia"/>
                <a:hlinkClick r:id="rId2"/>
              </a:rPr>
              <a:t>35.332720, -80.799091</a:t>
            </a:r>
          </a:p>
          <a:p>
            <a:r>
              <a:t/>
            </a:r>
          </a:p>
          <a:p>
            <a:r>
              <a:t/>
            </a:r>
          </a:p>
          <a:p>
            <a:r>
              <a:t/>
            </a:r>
          </a:p>
          <a:p>
            <a:r>
              <a:t/>
            </a:r>
          </a:p>
          <a:p>
            <a:r>
              <a:t/>
            </a:r>
          </a:p>
        </p:txBody>
      </p:sp>
    </p:spTree>
  </p:cSld>
  <p:clrMapOvr>
    <a:masterClrMapping/>
  </p:clrMapOvr>
</p:notes>
</file>

<file path=ppt/slideLayouts/_rels/slideLayout1.xml.rels><?xml version="1.0" encoding="UTF-8" standalone="yes"?><Relationships xmlns="http://schemas.openxmlformats.org/package/2006/relationships"><Relationship Type="http://schemas.openxmlformats.org/officeDocument/2006/relationships/slideMaster" Id="rId1" Target="../slideMasters/slideMaster1.xml"/></Relationships>
</file>

<file path=ppt/slideLayouts/_rels/slideLayout10.xml.rels><?xml version="1.0" encoding="UTF-8" standalone="yes"?><Relationships xmlns="http://schemas.openxmlformats.org/package/2006/relationships"><Relationship Type="http://schemas.openxmlformats.org/officeDocument/2006/relationships/slideMaster" Id="rId1" Target="../slideMasters/slideMaster2.xml"/></Relationships>
</file>

<file path=ppt/slideLayouts/_rels/slideLayout11.xml.rels><?xml version="1.0" encoding="UTF-8" standalone="yes"?><Relationships xmlns="http://schemas.openxmlformats.org/package/2006/relationships"><Relationship Type="http://schemas.openxmlformats.org/officeDocument/2006/relationships/slideMaster" Id="rId1" Target="../slideMasters/slideMaster2.xml"/></Relationships>
</file>

<file path=ppt/slideLayouts/_rels/slideLayout2.xml.rels><?xml version="1.0" encoding="UTF-8" standalone="yes"?><Relationships xmlns="http://schemas.openxmlformats.org/package/2006/relationships"><Relationship Type="http://schemas.openxmlformats.org/officeDocument/2006/relationships/slideMaster" Id="rId1" Target="../slideMasters/slideMaster1.xml"/></Relationships>
</file>

<file path=ppt/slideLayouts/_rels/slideLayout3.xml.rels><?xml version="1.0" encoding="UTF-8" standalone="yes"?><Relationships xmlns="http://schemas.openxmlformats.org/package/2006/relationships"><Relationship Type="http://schemas.openxmlformats.org/officeDocument/2006/relationships/slideMaster" Id="rId1" Target="../slideMasters/slideMaster1.xml"/></Relationships>
</file>

<file path=ppt/slideLayouts/_rels/slideLayout4.xml.rels><?xml version="1.0" encoding="UTF-8" standalone="yes"?><Relationships xmlns="http://schemas.openxmlformats.org/package/2006/relationships"><Relationship Type="http://schemas.openxmlformats.org/officeDocument/2006/relationships/slideMaster" Id="rId1" Target="../slideMasters/slideMaster1.xml"/></Relationships>
</file>

<file path=ppt/slideLayouts/_rels/slideLayout5.xml.rels><?xml version="1.0" encoding="UTF-8" standalone="yes"?><Relationships xmlns="http://schemas.openxmlformats.org/package/2006/relationships"><Relationship Type="http://schemas.openxmlformats.org/officeDocument/2006/relationships/slideMaster" Id="rId1" Target="../slideMasters/slideMaster1.xml"/></Relationships>
</file>

<file path=ppt/slideLayouts/_rels/slideLayout6.xml.rels><?xml version="1.0" encoding="UTF-8" standalone="yes"?><Relationships xmlns="http://schemas.openxmlformats.org/package/2006/relationships"><Relationship Type="http://schemas.openxmlformats.org/officeDocument/2006/relationships/slideMaster" Id="rId1" Target="../slideMasters/slideMaster1.xml"/></Relationships>
</file>

<file path=ppt/slideLayouts/_rels/slideLayout7.xml.rels><?xml version="1.0" encoding="UTF-8" standalone="yes"?><Relationships xmlns="http://schemas.openxmlformats.org/package/2006/relationships"><Relationship Type="http://schemas.openxmlformats.org/officeDocument/2006/relationships/slideMaster" Id="rId1" Target="../slideMasters/slideMaster2.xml"/></Relationships>
</file>

<file path=ppt/slideLayouts/_rels/slideLayout8.xml.rels><?xml version="1.0" encoding="UTF-8" standalone="yes"?><Relationships xmlns="http://schemas.openxmlformats.org/package/2006/relationships"><Relationship Type="http://schemas.openxmlformats.org/officeDocument/2006/relationships/slideMaster" Id="rId1" Target="../slideMasters/slideMaster2.xml"/></Relationships>
</file>

<file path=ppt/slideLayouts/_rels/slideLayout9.xml.rels><?xml version="1.0" encoding="UTF-8" standalone="yes"?><Relationships xmlns="http://schemas.openxmlformats.org/package/2006/relationships"><Relationship Type="http://schemas.openxmlformats.org/officeDocument/2006/relationships/slideMaster" Id="rId1"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itle" type="title">
  <p:cSld name="title">
    <p:spTree>
      <p:nvGrpSpPr>
        <p:cNvPr name="Shape 7" id="7"/>
        <p:cNvGrpSpPr/>
        <p:nvPr/>
      </p:nvGrpSpPr>
      <p:grpSpPr>
        <a:xfrm>
          <a:off y="0" x="0"/>
          <a:ext cy="0" cx="0"/>
          <a:chOff y="0" x="0"/>
          <a:chExt cy="0" cx="0"/>
        </a:xfrm>
      </p:grpSpPr>
      <p:sp>
        <p:nvSpPr>
          <p:cNvPr name="Shape 8" id="8"/>
          <p:cNvSpPr txBox="1"/>
          <p:nvPr>
            <p:ph type="ctrTitle"/>
          </p:nvPr>
        </p:nvSpPr>
        <p:spPr>
          <a:xfrm>
            <a:off y="2111123" x="685800"/>
            <a:ext cy="1546474" cx="7772400"/>
          </a:xfrm>
          <a:prstGeom prst="rect">
            <a:avLst/>
          </a:prstGeom>
          <a:noFill/>
          <a:ln>
            <a:noFill/>
          </a:ln>
        </p:spPr>
        <p:txBody>
          <a:bodyPr bIns="91425" tIns="91425" lIns="91425" anchor="b" anchorCtr="0" rIns="91425"/>
          <a:lstStyle>
            <a:lvl1pPr indent="304800" algn="ctr" marL="0" rtl="0">
              <a:spcBef>
                <a:spcPts val="0"/>
              </a:spcBef>
              <a:buClr>
                <a:schemeClr val="dk1"/>
              </a:buClr>
              <a:buSzPct val="100000"/>
              <a:buFont typeface="Arial"/>
              <a:buNone/>
              <a:defRPr i="0" baseline="0" strike="noStrike" sz="4800" b="1" cap="none" u="none">
                <a:solidFill>
                  <a:schemeClr val="dk1"/>
                </a:solidFill>
                <a:latin typeface="Arial"/>
                <a:ea typeface="Arial"/>
                <a:cs typeface="Arial"/>
                <a:sym typeface="Arial"/>
              </a:defRPr>
            </a:lvl1pPr>
            <a:lvl2pPr indent="304800" algn="ctr" marL="0" rtl="0">
              <a:spcBef>
                <a:spcPts val="0"/>
              </a:spcBef>
              <a:buClr>
                <a:schemeClr val="dk1"/>
              </a:buClr>
              <a:buSzPct val="100000"/>
              <a:buFont typeface="Arial"/>
              <a:buNone/>
              <a:defRPr i="0" baseline="0" strike="noStrike" sz="4800" b="1" cap="none" u="none">
                <a:solidFill>
                  <a:schemeClr val="dk1"/>
                </a:solidFill>
                <a:latin typeface="Arial"/>
                <a:ea typeface="Arial"/>
                <a:cs typeface="Arial"/>
                <a:sym typeface="Arial"/>
              </a:defRPr>
            </a:lvl2pPr>
            <a:lvl3pPr indent="304800" algn="ctr" marL="0" rtl="0">
              <a:spcBef>
                <a:spcPts val="0"/>
              </a:spcBef>
              <a:buClr>
                <a:schemeClr val="dk1"/>
              </a:buClr>
              <a:buSzPct val="100000"/>
              <a:buFont typeface="Arial"/>
              <a:buNone/>
              <a:defRPr i="0" baseline="0" strike="noStrike" sz="4800" b="1" cap="none" u="none">
                <a:solidFill>
                  <a:schemeClr val="dk1"/>
                </a:solidFill>
                <a:latin typeface="Arial"/>
                <a:ea typeface="Arial"/>
                <a:cs typeface="Arial"/>
                <a:sym typeface="Arial"/>
              </a:defRPr>
            </a:lvl3pPr>
            <a:lvl4pPr indent="304800" algn="ctr" marL="0" rtl="0">
              <a:spcBef>
                <a:spcPts val="0"/>
              </a:spcBef>
              <a:buClr>
                <a:schemeClr val="dk1"/>
              </a:buClr>
              <a:buSzPct val="100000"/>
              <a:buFont typeface="Arial"/>
              <a:buNone/>
              <a:defRPr i="0" baseline="0" strike="noStrike" sz="4800" b="1" cap="none" u="none">
                <a:solidFill>
                  <a:schemeClr val="dk1"/>
                </a:solidFill>
                <a:latin typeface="Arial"/>
                <a:ea typeface="Arial"/>
                <a:cs typeface="Arial"/>
                <a:sym typeface="Arial"/>
              </a:defRPr>
            </a:lvl4pPr>
            <a:lvl5pPr indent="304800" algn="ctr" marL="0" rtl="0">
              <a:spcBef>
                <a:spcPts val="0"/>
              </a:spcBef>
              <a:buClr>
                <a:schemeClr val="dk1"/>
              </a:buClr>
              <a:buSzPct val="100000"/>
              <a:buFont typeface="Arial"/>
              <a:buNone/>
              <a:defRPr i="0" baseline="0" strike="noStrike" sz="4800" b="1" cap="none" u="none">
                <a:solidFill>
                  <a:schemeClr val="dk1"/>
                </a:solidFill>
                <a:latin typeface="Arial"/>
                <a:ea typeface="Arial"/>
                <a:cs typeface="Arial"/>
                <a:sym typeface="Arial"/>
              </a:defRPr>
            </a:lvl5pPr>
            <a:lvl6pPr indent="304800" algn="ctr" marL="0" rtl="0">
              <a:spcBef>
                <a:spcPts val="0"/>
              </a:spcBef>
              <a:buClr>
                <a:schemeClr val="dk1"/>
              </a:buClr>
              <a:buSzPct val="100000"/>
              <a:buFont typeface="Arial"/>
              <a:buNone/>
              <a:defRPr i="0" baseline="0" strike="noStrike" sz="4800" b="1" cap="none" u="none">
                <a:solidFill>
                  <a:schemeClr val="dk1"/>
                </a:solidFill>
                <a:latin typeface="Arial"/>
                <a:ea typeface="Arial"/>
                <a:cs typeface="Arial"/>
                <a:sym typeface="Arial"/>
              </a:defRPr>
            </a:lvl6pPr>
            <a:lvl7pPr indent="304800" algn="ctr" marL="0" rtl="0">
              <a:spcBef>
                <a:spcPts val="0"/>
              </a:spcBef>
              <a:buClr>
                <a:schemeClr val="dk1"/>
              </a:buClr>
              <a:buSzPct val="100000"/>
              <a:buFont typeface="Arial"/>
              <a:buNone/>
              <a:defRPr i="0" baseline="0" strike="noStrike" sz="4800" b="1" cap="none" u="none">
                <a:solidFill>
                  <a:schemeClr val="dk1"/>
                </a:solidFill>
                <a:latin typeface="Arial"/>
                <a:ea typeface="Arial"/>
                <a:cs typeface="Arial"/>
                <a:sym typeface="Arial"/>
              </a:defRPr>
            </a:lvl7pPr>
            <a:lvl8pPr indent="304800" algn="ctr" marL="0" rtl="0">
              <a:spcBef>
                <a:spcPts val="0"/>
              </a:spcBef>
              <a:buClr>
                <a:schemeClr val="dk1"/>
              </a:buClr>
              <a:buSzPct val="100000"/>
              <a:buFont typeface="Arial"/>
              <a:buNone/>
              <a:defRPr i="0" baseline="0" strike="noStrike" sz="4800" b="1" cap="none" u="none">
                <a:solidFill>
                  <a:schemeClr val="dk1"/>
                </a:solidFill>
                <a:latin typeface="Arial"/>
                <a:ea typeface="Arial"/>
                <a:cs typeface="Arial"/>
                <a:sym typeface="Arial"/>
              </a:defRPr>
            </a:lvl8pPr>
            <a:lvl9pPr indent="304800" algn="ctr" marL="0" rtl="0">
              <a:spcBef>
                <a:spcPts val="0"/>
              </a:spcBef>
              <a:buClr>
                <a:schemeClr val="dk1"/>
              </a:buClr>
              <a:buSzPct val="100000"/>
              <a:buFont typeface="Arial"/>
              <a:buNone/>
              <a:defRPr i="0" baseline="0" strike="noStrike" sz="4800" b="1" cap="none" u="none">
                <a:solidFill>
                  <a:schemeClr val="dk1"/>
                </a:solidFill>
                <a:latin typeface="Arial"/>
                <a:ea typeface="Arial"/>
                <a:cs typeface="Arial"/>
                <a:sym typeface="Arial"/>
              </a:defRPr>
            </a:lvl9pPr>
          </a:lstStyle>
          <a:p/>
        </p:txBody>
      </p:sp>
      <p:sp>
        <p:nvSpPr>
          <p:cNvPr name="Shape 9" id="9"/>
          <p:cNvSpPr txBox="1"/>
          <p:nvPr>
            <p:ph type="subTitle" idx="1"/>
          </p:nvPr>
        </p:nvSpPr>
        <p:spPr>
          <a:xfrm>
            <a:off y="3786737" x="685800"/>
            <a:ext cy="1046317" cx="7772400"/>
          </a:xfrm>
          <a:prstGeom prst="rect">
            <a:avLst/>
          </a:prstGeom>
          <a:noFill/>
          <a:ln>
            <a:noFill/>
          </a:ln>
        </p:spPr>
        <p:txBody>
          <a:bodyPr bIns="91425" tIns="91425" lIns="91425" anchor="t" anchorCtr="0" rIns="91425"/>
          <a:lstStyle>
            <a:lvl1pPr indent="190500" algn="ctr" marL="0" rtl="0">
              <a:lnSpc>
                <a:spcPct val="100000"/>
              </a:lnSpc>
              <a:spcBef>
                <a:spcPts val="0"/>
              </a:spcBef>
              <a:spcAft>
                <a:spcPts val="0"/>
              </a:spcAft>
              <a:buClr>
                <a:schemeClr val="dk2"/>
              </a:buClr>
              <a:buSzPct val="100000"/>
              <a:buFont typeface="Arial"/>
              <a:buNone/>
              <a:defRPr i="0" baseline="0" strike="noStrike" sz="3000" b="0" cap="none" u="none">
                <a:solidFill>
                  <a:schemeClr val="dk2"/>
                </a:solidFill>
                <a:latin typeface="Arial"/>
                <a:ea typeface="Arial"/>
                <a:cs typeface="Arial"/>
                <a:sym typeface="Arial"/>
              </a:defRPr>
            </a:lvl1pPr>
            <a:lvl2pPr indent="190500" algn="ctr" marL="0" rtl="0">
              <a:lnSpc>
                <a:spcPct val="100000"/>
              </a:lnSpc>
              <a:spcBef>
                <a:spcPts val="0"/>
              </a:spcBef>
              <a:spcAft>
                <a:spcPts val="0"/>
              </a:spcAft>
              <a:buClr>
                <a:schemeClr val="dk2"/>
              </a:buClr>
              <a:buSzPct val="100000"/>
              <a:buFont typeface="Arial"/>
              <a:buNone/>
              <a:defRPr i="0" baseline="0" strike="noStrike" sz="3000" b="0" cap="none" u="none">
                <a:solidFill>
                  <a:schemeClr val="dk2"/>
                </a:solidFill>
                <a:latin typeface="Arial"/>
                <a:ea typeface="Arial"/>
                <a:cs typeface="Arial"/>
                <a:sym typeface="Arial"/>
              </a:defRPr>
            </a:lvl2pPr>
            <a:lvl3pPr indent="190500" algn="ctr" marL="0" rtl="0">
              <a:lnSpc>
                <a:spcPct val="100000"/>
              </a:lnSpc>
              <a:spcBef>
                <a:spcPts val="0"/>
              </a:spcBef>
              <a:spcAft>
                <a:spcPts val="0"/>
              </a:spcAft>
              <a:buClr>
                <a:schemeClr val="dk2"/>
              </a:buClr>
              <a:buSzPct val="100000"/>
              <a:buFont typeface="Arial"/>
              <a:buNone/>
              <a:defRPr i="0" baseline="0" strike="noStrike" sz="3000" b="0" cap="none" u="none">
                <a:solidFill>
                  <a:schemeClr val="dk2"/>
                </a:solidFill>
                <a:latin typeface="Arial"/>
                <a:ea typeface="Arial"/>
                <a:cs typeface="Arial"/>
                <a:sym typeface="Arial"/>
              </a:defRPr>
            </a:lvl3pPr>
            <a:lvl4pPr indent="190500" algn="ctr" marL="0" rtl="0">
              <a:lnSpc>
                <a:spcPct val="100000"/>
              </a:lnSpc>
              <a:spcBef>
                <a:spcPts val="0"/>
              </a:spcBef>
              <a:spcAft>
                <a:spcPts val="0"/>
              </a:spcAft>
              <a:buClr>
                <a:schemeClr val="dk2"/>
              </a:buClr>
              <a:buSzPct val="100000"/>
              <a:buFont typeface="Arial"/>
              <a:buNone/>
              <a:defRPr i="0" baseline="0" strike="noStrike" sz="3000" b="0" cap="none" u="none">
                <a:solidFill>
                  <a:schemeClr val="dk2"/>
                </a:solidFill>
                <a:latin typeface="Arial"/>
                <a:ea typeface="Arial"/>
                <a:cs typeface="Arial"/>
                <a:sym typeface="Arial"/>
              </a:defRPr>
            </a:lvl4pPr>
            <a:lvl5pPr indent="190500" algn="ctr" marL="0" rtl="0">
              <a:lnSpc>
                <a:spcPct val="100000"/>
              </a:lnSpc>
              <a:spcBef>
                <a:spcPts val="0"/>
              </a:spcBef>
              <a:spcAft>
                <a:spcPts val="0"/>
              </a:spcAft>
              <a:buClr>
                <a:schemeClr val="dk2"/>
              </a:buClr>
              <a:buSzPct val="100000"/>
              <a:buFont typeface="Arial"/>
              <a:buNone/>
              <a:defRPr i="0" baseline="0" strike="noStrike" sz="3000" b="0" cap="none" u="none">
                <a:solidFill>
                  <a:schemeClr val="dk2"/>
                </a:solidFill>
                <a:latin typeface="Arial"/>
                <a:ea typeface="Arial"/>
                <a:cs typeface="Arial"/>
                <a:sym typeface="Arial"/>
              </a:defRPr>
            </a:lvl5pPr>
            <a:lvl6pPr indent="190500" algn="ctr" marL="0" rtl="0">
              <a:lnSpc>
                <a:spcPct val="100000"/>
              </a:lnSpc>
              <a:spcBef>
                <a:spcPts val="0"/>
              </a:spcBef>
              <a:spcAft>
                <a:spcPts val="0"/>
              </a:spcAft>
              <a:buClr>
                <a:schemeClr val="dk2"/>
              </a:buClr>
              <a:buSzPct val="100000"/>
              <a:buFont typeface="Arial"/>
              <a:buNone/>
              <a:defRPr i="0" baseline="0" strike="noStrike" sz="3000" b="0" cap="none" u="none">
                <a:solidFill>
                  <a:schemeClr val="dk2"/>
                </a:solidFill>
                <a:latin typeface="Arial"/>
                <a:ea typeface="Arial"/>
                <a:cs typeface="Arial"/>
                <a:sym typeface="Arial"/>
              </a:defRPr>
            </a:lvl6pPr>
            <a:lvl7pPr indent="190500" algn="ctr" marL="0" rtl="0">
              <a:lnSpc>
                <a:spcPct val="100000"/>
              </a:lnSpc>
              <a:spcBef>
                <a:spcPts val="0"/>
              </a:spcBef>
              <a:spcAft>
                <a:spcPts val="0"/>
              </a:spcAft>
              <a:buClr>
                <a:schemeClr val="dk2"/>
              </a:buClr>
              <a:buSzPct val="100000"/>
              <a:buFont typeface="Arial"/>
              <a:buNone/>
              <a:defRPr i="0" baseline="0" strike="noStrike" sz="3000" b="0" cap="none" u="none">
                <a:solidFill>
                  <a:schemeClr val="dk2"/>
                </a:solidFill>
                <a:latin typeface="Arial"/>
                <a:ea typeface="Arial"/>
                <a:cs typeface="Arial"/>
                <a:sym typeface="Arial"/>
              </a:defRPr>
            </a:lvl7pPr>
            <a:lvl8pPr indent="190500" algn="ctr" marL="0" rtl="0">
              <a:lnSpc>
                <a:spcPct val="100000"/>
              </a:lnSpc>
              <a:spcBef>
                <a:spcPts val="0"/>
              </a:spcBef>
              <a:spcAft>
                <a:spcPts val="0"/>
              </a:spcAft>
              <a:buClr>
                <a:schemeClr val="dk2"/>
              </a:buClr>
              <a:buSzPct val="100000"/>
              <a:buFont typeface="Arial"/>
              <a:buNone/>
              <a:defRPr i="0" baseline="0" strike="noStrike" sz="3000" b="0" cap="none" u="none">
                <a:solidFill>
                  <a:schemeClr val="dk2"/>
                </a:solidFill>
                <a:latin typeface="Arial"/>
                <a:ea typeface="Arial"/>
                <a:cs typeface="Arial"/>
                <a:sym typeface="Arial"/>
              </a:defRPr>
            </a:lvl8pPr>
            <a:lvl9pPr indent="190500" algn="ctr" marL="0" rtl="0">
              <a:lnSpc>
                <a:spcPct val="100000"/>
              </a:lnSpc>
              <a:spcBef>
                <a:spcPts val="0"/>
              </a:spcBef>
              <a:spcAft>
                <a:spcPts val="0"/>
              </a:spcAft>
              <a:buClr>
                <a:schemeClr val="dk2"/>
              </a:buClr>
              <a:buSzPct val="100000"/>
              <a:buFont typeface="Arial"/>
              <a:buNone/>
              <a:defRPr i="0" baseline="0" strike="noStrike" sz="3000" b="0" cap="none" u="none">
                <a:solidFill>
                  <a:schemeClr val="dk2"/>
                </a:solidFill>
                <a:latin typeface="Arial"/>
                <a:ea typeface="Arial"/>
                <a:cs typeface="Arial"/>
                <a:sym typeface="Aria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woColTx" type="twoColTx">
  <p:cSld name="twoColTx">
    <p:spTree>
      <p:nvGrpSpPr>
        <p:cNvPr name="Shape 30" id="30"/>
        <p:cNvGrpSpPr/>
        <p:nvPr/>
      </p:nvGrpSpPr>
      <p:grpSpPr>
        <a:xfrm>
          <a:off y="0" x="0"/>
          <a:ext cy="0" cx="0"/>
          <a:chOff y="0" x="0"/>
          <a:chExt cy="0" cx="0"/>
        </a:xfrm>
      </p:grpSpPr>
      <p:sp>
        <p:nvSpPr>
          <p:cNvPr name="Shape 31" id="31"/>
          <p:cNvSpPr txBox="1"/>
          <p:nvPr>
            <p:ph type="title"/>
          </p:nvPr>
        </p:nvSpPr>
        <p:spPr>
          <a:xfrm>
            <a:off y="274319" x="274319"/>
            <a:ext cy="822960" cx="8595359"/>
          </a:xfrm>
          <a:prstGeom prst="rect">
            <a:avLst/>
          </a:prstGeom>
        </p:spPr>
        <p:txBody>
          <a:bodyPr bIns="91425" tIns="91425" lIns="91425" anchor="t" anchorCtr="0" rIns="91425"/>
          <a:lstStyle>
            <a:lvl1pPr>
              <a:buSzPct val="100000"/>
              <a:defRPr sz="3200"/>
            </a:lvl1pPr>
            <a:lvl2pPr>
              <a:buSzPct val="100000"/>
              <a:defRPr sz="3200"/>
            </a:lvl2pPr>
            <a:lvl3pPr>
              <a:buSzPct val="100000"/>
              <a:defRPr sz="3200"/>
            </a:lvl3pPr>
            <a:lvl4pPr>
              <a:buSzPct val="100000"/>
              <a:defRPr sz="3200"/>
            </a:lvl4pPr>
            <a:lvl5pPr>
              <a:buSzPct val="100000"/>
              <a:defRPr sz="3200"/>
            </a:lvl5pPr>
            <a:lvl6pPr>
              <a:buSzPct val="100000"/>
              <a:defRPr sz="3200"/>
            </a:lvl6pPr>
            <a:lvl7pPr>
              <a:buSzPct val="100000"/>
              <a:defRPr sz="3200"/>
            </a:lvl7pPr>
            <a:lvl8pPr>
              <a:buSzPct val="100000"/>
              <a:defRPr sz="3200"/>
            </a:lvl8pPr>
            <a:lvl9pPr>
              <a:buSzPct val="100000"/>
              <a:defRPr sz="3200"/>
            </a:lvl9pPr>
          </a:lstStyle>
          <a:p/>
        </p:txBody>
      </p:sp>
      <p:sp>
        <p:nvSpPr>
          <p:cNvPr name="Shape 32" id="32"/>
          <p:cNvSpPr txBox="1"/>
          <p:nvPr>
            <p:ph type="body" idx="1"/>
          </p:nvPr>
        </p:nvSpPr>
        <p:spPr>
          <a:xfrm>
            <a:off y="1645919" x="274319"/>
            <a:ext cy="4937760" cx="4023360"/>
          </a:xfrm>
          <a:prstGeom prst="rect">
            <a:avLst/>
          </a:prstGeom>
        </p:spPr>
        <p:txBody>
          <a:bodyPr bIns="91425" tIns="91425" lIns="91425" anchor="t" anchorCtr="0" rIns="91425"/>
          <a:lstStyle>
            <a:lvl1pPr>
              <a:buSzPct val="100000"/>
              <a:defRPr sz="2000"/>
            </a:lvl1pPr>
            <a:lvl2pPr>
              <a:buSzPct val="100000"/>
              <a:defRPr sz="2000"/>
            </a:lvl2pPr>
            <a:lvl3pPr>
              <a:buSzPct val="100000"/>
              <a:defRPr sz="2000"/>
            </a:lvl3pPr>
            <a:lvl4pPr>
              <a:buSzPct val="100000"/>
              <a:defRPr sz="2000"/>
            </a:lvl4pPr>
            <a:lvl5pPr>
              <a:buSzPct val="100000"/>
              <a:defRPr sz="2000"/>
            </a:lvl5pPr>
            <a:lvl6pPr>
              <a:buSzPct val="100000"/>
              <a:defRPr sz="2000"/>
            </a:lvl6pPr>
            <a:lvl7pPr>
              <a:buSzPct val="100000"/>
              <a:defRPr sz="2000"/>
            </a:lvl7pPr>
            <a:lvl8pPr>
              <a:buSzPct val="100000"/>
              <a:defRPr sz="2000"/>
            </a:lvl8pPr>
            <a:lvl9pPr>
              <a:buSzPct val="100000"/>
              <a:defRPr sz="2000"/>
            </a:lvl9pPr>
          </a:lstStyle>
          <a:p/>
        </p:txBody>
      </p:sp>
      <p:sp>
        <p:nvSpPr>
          <p:cNvPr name="Shape 33" id="33"/>
          <p:cNvSpPr txBox="1"/>
          <p:nvPr>
            <p:ph type="body" idx="2"/>
          </p:nvPr>
        </p:nvSpPr>
        <p:spPr>
          <a:xfrm>
            <a:off y="1645919" x="4846319"/>
            <a:ext cy="4937760" cx="4023360"/>
          </a:xfrm>
          <a:prstGeom prst="rect">
            <a:avLst/>
          </a:prstGeom>
        </p:spPr>
        <p:txBody>
          <a:bodyPr bIns="91425" tIns="91425" lIns="91425" anchor="t" anchorCtr="0" rIns="91425"/>
          <a:lstStyle>
            <a:lvl1pPr>
              <a:buSzPct val="100000"/>
              <a:defRPr sz="2000"/>
            </a:lvl1pPr>
            <a:lvl2pPr>
              <a:buSzPct val="100000"/>
              <a:defRPr sz="2000"/>
            </a:lvl2pPr>
            <a:lvl3pPr>
              <a:buSzPct val="100000"/>
              <a:defRPr sz="2000"/>
            </a:lvl3pPr>
            <a:lvl4pPr>
              <a:buSzPct val="100000"/>
              <a:defRPr sz="2000"/>
            </a:lvl4pPr>
            <a:lvl5pPr>
              <a:buSzPct val="100000"/>
              <a:defRPr sz="2000"/>
            </a:lvl5pPr>
            <a:lvl6pPr>
              <a:buSzPct val="100000"/>
              <a:defRPr sz="2000"/>
            </a:lvl6pPr>
            <a:lvl7pPr>
              <a:buSzPct val="100000"/>
              <a:defRPr sz="2000"/>
            </a:lvl7pPr>
            <a:lvl8pPr>
              <a:buSzPct val="100000"/>
              <a:defRPr sz="2000"/>
            </a:lvl8pPr>
            <a:lvl9pPr>
              <a:buSzPct val="100000"/>
              <a:defRPr sz="20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CAPTION_ONLY">
  <p:cSld name="CAPTION_ONLY">
    <p:spTree>
      <p:nvGrpSpPr>
        <p:cNvPr name="Shape 34" id="34"/>
        <p:cNvGrpSpPr/>
        <p:nvPr/>
      </p:nvGrpSpPr>
      <p:grpSpPr>
        <a:xfrm>
          <a:off y="0" x="0"/>
          <a:ext cy="0" cx="0"/>
          <a:chOff y="0" x="0"/>
          <a:chExt cy="0" cx="0"/>
        </a:xfrm>
      </p:grpSpPr>
      <p:sp>
        <p:nvSpPr>
          <p:cNvPr name="Shape 35" id="35"/>
          <p:cNvSpPr txBox="1"/>
          <p:nvPr>
            <p:ph type="body" idx="1"/>
          </p:nvPr>
        </p:nvSpPr>
        <p:spPr>
          <a:xfrm>
            <a:off y="6035039" x="274319"/>
            <a:ext cy="548639" cx="8595359"/>
          </a:xfrm>
          <a:prstGeom prst="rect">
            <a:avLst/>
          </a:prstGeom>
        </p:spPr>
        <p:txBody>
          <a:bodyPr bIns="91425" tIns="91425" lIns="91425" anchor="t" anchorCtr="0" rIns="91425"/>
          <a:lstStyle>
            <a:lvl1pPr algn="ctr">
              <a:buSzPct val="100000"/>
              <a:defRPr sz="2400"/>
            </a:lvl1pPr>
            <a:lvl2pPr algn="ctr">
              <a:buSzPct val="100000"/>
              <a:defRPr sz="2400"/>
            </a:lvl2pPr>
            <a:lvl3pPr algn="ctr">
              <a:buSzPct val="100000"/>
              <a:defRPr sz="2400"/>
            </a:lvl3pPr>
            <a:lvl4pPr algn="ctr">
              <a:buSzPct val="100000"/>
              <a:defRPr sz="2400"/>
            </a:lvl4pPr>
            <a:lvl5pPr algn="ctr">
              <a:buSzPct val="100000"/>
              <a:defRPr sz="2400"/>
            </a:lvl5pPr>
            <a:lvl6pPr algn="ctr">
              <a:buSzPct val="100000"/>
              <a:defRPr sz="2400"/>
            </a:lvl6pPr>
            <a:lvl7pPr algn="ctr">
              <a:buSzPct val="100000"/>
              <a:defRPr sz="2400"/>
            </a:lvl7pPr>
            <a:lvl8pPr algn="ctr">
              <a:buSzPct val="100000"/>
              <a:defRPr sz="2400"/>
            </a:lvl8pPr>
            <a:lvl9pPr algn="ctr">
              <a:buSzPct val="100000"/>
              <a:defRPr sz="24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x" type="tx">
  <p:cSld name="tx">
    <p:spTree>
      <p:nvGrpSpPr>
        <p:cNvPr name="Shape 10" id="10"/>
        <p:cNvGrpSpPr/>
        <p:nvPr/>
      </p:nvGrpSpPr>
      <p:grpSpPr>
        <a:xfrm>
          <a:off y="0" x="0"/>
          <a:ext cy="0" cx="0"/>
          <a:chOff y="0" x="0"/>
          <a:chExt cy="0" cx="0"/>
        </a:xfrm>
      </p:grpSpPr>
      <p:sp>
        <p:nvSpPr>
          <p:cNvPr name="Shape 11" id="11"/>
          <p:cNvSpPr txBox="1"/>
          <p:nvPr>
            <p:ph type="title"/>
          </p:nvPr>
        </p:nvSpPr>
        <p:spPr>
          <a:xfrm>
            <a:off y="274637" x="457200"/>
            <a:ext cy="1143000" cx="8229600"/>
          </a:xfrm>
          <a:prstGeom prst="rect">
            <a:avLst/>
          </a:prstGeom>
          <a:noFill/>
          <a:ln>
            <a:noFill/>
          </a:ln>
        </p:spPr>
        <p:txBody>
          <a:bodyPr bIns="91425" tIns="91425" lIns="91425" anchor="b" anchorCtr="0" rIns="91425"/>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p:txBody>
      </p:sp>
      <p:sp>
        <p:nvSpPr>
          <p:cNvPr name="Shape 12" id="12"/>
          <p:cNvSpPr txBox="1"/>
          <p:nvPr>
            <p:ph type="body" idx="1"/>
          </p:nvPr>
        </p:nvSpPr>
        <p:spPr>
          <a:xfrm>
            <a:off y="1600200" x="457200"/>
            <a:ext cy="4967574" cx="8229600"/>
          </a:xfrm>
          <a:prstGeom prst="rect">
            <a:avLst/>
          </a:prstGeom>
          <a:noFill/>
          <a:ln>
            <a:noFill/>
          </a:ln>
        </p:spPr>
        <p:txBody>
          <a:bodyPr bIns="91425" tIns="91425" lIns="91425" anchor="t" anchorCtr="0" rIns="91425"/>
          <a:lstStyle>
            <a:lvl1pPr rtl="0">
              <a:defRPr/>
            </a:lvl1pPr>
            <a:lvl2pPr indent="-285750" marL="742950" rtl="0">
              <a:defRPr/>
            </a:lvl2pPr>
            <a:lvl3pPr indent="-228600" marL="1143000" rtl="0">
              <a:defRPr/>
            </a:lvl3pPr>
            <a:lvl4pPr indent="-228600" marL="1600200" rtl="0">
              <a:defRPr/>
            </a:lvl4pPr>
            <a:lvl5pPr rtl="0">
              <a:defRPr sz="1800"/>
            </a:lvl5pPr>
            <a:lvl6pPr rtl="0">
              <a:defRPr sz="1800"/>
            </a:lvl6pPr>
            <a:lvl7pPr rtl="0">
              <a:defRPr sz="1800"/>
            </a:lvl7pPr>
            <a:lvl8pPr rtl="0">
              <a:defRPr sz="1800"/>
            </a:lvl8pPr>
            <a:lvl9pPr rtl="0">
              <a:defRPr sz="18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woColTx" type="twoColTx">
  <p:cSld name="twoColTx">
    <p:spTree>
      <p:nvGrpSpPr>
        <p:cNvPr name="Shape 13" id="13"/>
        <p:cNvGrpSpPr/>
        <p:nvPr/>
      </p:nvGrpSpPr>
      <p:grpSpPr>
        <a:xfrm>
          <a:off y="0" x="0"/>
          <a:ext cy="0" cx="0"/>
          <a:chOff y="0" x="0"/>
          <a:chExt cy="0" cx="0"/>
        </a:xfrm>
      </p:grpSpPr>
      <p:sp>
        <p:nvSpPr>
          <p:cNvPr name="Shape 14" id="14"/>
          <p:cNvSpPr txBox="1"/>
          <p:nvPr>
            <p:ph type="title"/>
          </p:nvPr>
        </p:nvSpPr>
        <p:spPr>
          <a:xfrm>
            <a:off y="274637" x="457200"/>
            <a:ext cy="1143000" cx="8229600"/>
          </a:xfrm>
          <a:prstGeom prst="rect">
            <a:avLst/>
          </a:prstGeom>
          <a:noFill/>
          <a:ln>
            <a:noFill/>
          </a:ln>
        </p:spPr>
        <p:txBody>
          <a:bodyPr bIns="91425" tIns="91425" lIns="91425" anchor="b" anchorCtr="0" rIns="91425"/>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p:txBody>
      </p:sp>
      <p:sp>
        <p:nvSpPr>
          <p:cNvPr name="Shape 15" id="15"/>
          <p:cNvSpPr txBox="1"/>
          <p:nvPr>
            <p:ph type="body" idx="1"/>
          </p:nvPr>
        </p:nvSpPr>
        <p:spPr>
          <a:xfrm>
            <a:off y="1600200" x="457200"/>
            <a:ext cy="4967574" cx="3994525"/>
          </a:xfrm>
          <a:prstGeom prst="rect">
            <a:avLst/>
          </a:prstGeom>
          <a:noFill/>
          <a:ln>
            <a:noFill/>
          </a:ln>
        </p:spPr>
        <p:txBody>
          <a:bodyPr bIns="91425" tIns="91425" lIns="91425" anchor="t" anchorCtr="0" rIns="91425"/>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p:txBody>
      </p:sp>
      <p:sp>
        <p:nvSpPr>
          <p:cNvPr name="Shape 16" id="16"/>
          <p:cNvSpPr txBox="1"/>
          <p:nvPr>
            <p:ph type="body" idx="2"/>
          </p:nvPr>
        </p:nvSpPr>
        <p:spPr>
          <a:xfrm>
            <a:off y="1600200" x="4692273"/>
            <a:ext cy="4967574" cx="3994525"/>
          </a:xfrm>
          <a:prstGeom prst="rect">
            <a:avLst/>
          </a:prstGeom>
          <a:noFill/>
          <a:ln>
            <a:noFill/>
          </a:ln>
        </p:spPr>
        <p:txBody>
          <a:bodyPr bIns="91425" tIns="91425" lIns="91425" anchor="t" anchorCtr="0" rIns="91425"/>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itleOnly" type="titleOnly">
  <p:cSld name="titleOnly">
    <p:spTree>
      <p:nvGrpSpPr>
        <p:cNvPr name="Shape 17" id="17"/>
        <p:cNvGrpSpPr/>
        <p:nvPr/>
      </p:nvGrpSpPr>
      <p:grpSpPr>
        <a:xfrm>
          <a:off y="0" x="0"/>
          <a:ext cy="0" cx="0"/>
          <a:chOff y="0" x="0"/>
          <a:chExt cy="0" cx="0"/>
        </a:xfrm>
      </p:grpSpPr>
      <p:sp>
        <p:nvSpPr>
          <p:cNvPr name="Shape 18" id="18"/>
          <p:cNvSpPr txBox="1"/>
          <p:nvPr>
            <p:ph type="title"/>
          </p:nvPr>
        </p:nvSpPr>
        <p:spPr>
          <a:xfrm>
            <a:off y="274637" x="457200"/>
            <a:ext cy="1143000" cx="8229600"/>
          </a:xfrm>
          <a:prstGeom prst="rect">
            <a:avLst/>
          </a:prstGeom>
          <a:noFill/>
          <a:ln>
            <a:noFill/>
          </a:ln>
        </p:spPr>
        <p:txBody>
          <a:bodyPr bIns="91425" tIns="91425" lIns="91425" anchor="b" anchorCtr="0" rIns="91425"/>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CAPTION_ONLY">
  <p:cSld name="CAPTION_ONLY">
    <p:spTree>
      <p:nvGrpSpPr>
        <p:cNvPr name="Shape 19" id="19"/>
        <p:cNvGrpSpPr/>
        <p:nvPr/>
      </p:nvGrpSpPr>
      <p:grpSpPr>
        <a:xfrm>
          <a:off y="0" x="0"/>
          <a:ext cy="0" cx="0"/>
          <a:chOff y="0" x="0"/>
          <a:chExt cy="0" cx="0"/>
        </a:xfrm>
      </p:grpSpPr>
      <p:sp>
        <p:nvSpPr>
          <p:cNvPr name="Shape 20" id="20"/>
          <p:cNvSpPr txBox="1"/>
          <p:nvPr>
            <p:ph type="body" idx="1"/>
          </p:nvPr>
        </p:nvSpPr>
        <p:spPr>
          <a:xfrm>
            <a:off y="5875078" x="457200"/>
            <a:ext cy="692693" cx="8229600"/>
          </a:xfrm>
          <a:prstGeom prst="rect">
            <a:avLst/>
          </a:prstGeom>
          <a:noFill/>
          <a:ln>
            <a:noFill/>
          </a:ln>
        </p:spPr>
        <p:txBody>
          <a:bodyPr bIns="91425" tIns="91425" lIns="91425" anchor="t" anchorCtr="0" rIns="91425"/>
          <a:lstStyle>
            <a:lvl1pPr indent="-285750" algn="ctr" marL="285750" rtl="0">
              <a:lnSpc>
                <a:spcPct val="100000"/>
              </a:lnSpc>
              <a:spcBef>
                <a:spcPts val="360"/>
              </a:spcBef>
              <a:spcAft>
                <a:spcPts val="0"/>
              </a:spcAft>
              <a:buClr>
                <a:schemeClr val="dk1"/>
              </a:buClr>
              <a:buSzPct val="166666"/>
              <a:buFont typeface="Arial"/>
              <a:buChar char="•"/>
              <a:defRPr sz="1800">
                <a:solidFill>
                  <a:schemeClr val="dk1"/>
                </a:solidFill>
              </a:defRPr>
            </a:lvl1pPr>
            <a:lvl2pPr indent="-285750" algn="ctr" marL="285750" rtl="0">
              <a:lnSpc>
                <a:spcPct val="100000"/>
              </a:lnSpc>
              <a:spcBef>
                <a:spcPts val="360"/>
              </a:spcBef>
              <a:spcAft>
                <a:spcPts val="0"/>
              </a:spcAft>
              <a:buClr>
                <a:schemeClr val="dk1"/>
              </a:buClr>
              <a:buSzPct val="100000"/>
              <a:buFont typeface="Courier New"/>
              <a:buChar char="o"/>
              <a:defRPr sz="1800">
                <a:solidFill>
                  <a:schemeClr val="dk1"/>
                </a:solidFill>
              </a:defRPr>
            </a:lvl2pPr>
            <a:lvl3pPr indent="-285750" algn="ctr" marL="285750" rtl="0">
              <a:lnSpc>
                <a:spcPct val="100000"/>
              </a:lnSpc>
              <a:spcBef>
                <a:spcPts val="360"/>
              </a:spcBef>
              <a:spcAft>
                <a:spcPts val="0"/>
              </a:spcAft>
              <a:buClr>
                <a:schemeClr val="dk1"/>
              </a:buClr>
              <a:buSzPct val="100000"/>
              <a:buFont typeface="Wingdings"/>
              <a:buChar char="§"/>
              <a:defRPr sz="1800">
                <a:solidFill>
                  <a:schemeClr val="dk1"/>
                </a:solidFill>
              </a:defRPr>
            </a:lvl3pPr>
            <a:lvl4pPr indent="-285750" algn="ctr" marL="285750" rtl="0">
              <a:lnSpc>
                <a:spcPct val="100000"/>
              </a:lnSpc>
              <a:spcBef>
                <a:spcPts val="360"/>
              </a:spcBef>
              <a:spcAft>
                <a:spcPts val="0"/>
              </a:spcAft>
              <a:buClr>
                <a:schemeClr val="dk1"/>
              </a:buClr>
              <a:buSzPct val="166666"/>
              <a:buFont typeface="Arial"/>
              <a:buChar char="•"/>
              <a:defRPr sz="1800">
                <a:solidFill>
                  <a:schemeClr val="dk1"/>
                </a:solidFill>
              </a:defRPr>
            </a:lvl4pPr>
            <a:lvl5pPr indent="-285750" algn="ctr" marL="285750" rtl="0">
              <a:lnSpc>
                <a:spcPct val="100000"/>
              </a:lnSpc>
              <a:spcBef>
                <a:spcPts val="360"/>
              </a:spcBef>
              <a:spcAft>
                <a:spcPts val="0"/>
              </a:spcAft>
              <a:buClr>
                <a:schemeClr val="dk1"/>
              </a:buClr>
              <a:buSzPct val="100000"/>
              <a:buFont typeface="Courier New"/>
              <a:buChar char="o"/>
              <a:defRPr sz="1800">
                <a:solidFill>
                  <a:schemeClr val="dk1"/>
                </a:solidFill>
              </a:defRPr>
            </a:lvl5pPr>
            <a:lvl6pPr indent="-285750" algn="ctr" marL="285750" rtl="0">
              <a:lnSpc>
                <a:spcPct val="100000"/>
              </a:lnSpc>
              <a:spcBef>
                <a:spcPts val="360"/>
              </a:spcBef>
              <a:spcAft>
                <a:spcPts val="0"/>
              </a:spcAft>
              <a:buClr>
                <a:schemeClr val="dk1"/>
              </a:buClr>
              <a:buSzPct val="100000"/>
              <a:buFont typeface="Wingdings"/>
              <a:buChar char="§"/>
              <a:defRPr sz="1800">
                <a:solidFill>
                  <a:schemeClr val="dk1"/>
                </a:solidFill>
              </a:defRPr>
            </a:lvl6pPr>
            <a:lvl7pPr indent="-285750" algn="ctr" marL="285750" rtl="0">
              <a:lnSpc>
                <a:spcPct val="100000"/>
              </a:lnSpc>
              <a:spcBef>
                <a:spcPts val="360"/>
              </a:spcBef>
              <a:spcAft>
                <a:spcPts val="0"/>
              </a:spcAft>
              <a:buClr>
                <a:schemeClr val="dk1"/>
              </a:buClr>
              <a:buSzPct val="166666"/>
              <a:buFont typeface="Arial"/>
              <a:buChar char="•"/>
              <a:defRPr sz="1800">
                <a:solidFill>
                  <a:schemeClr val="dk1"/>
                </a:solidFill>
              </a:defRPr>
            </a:lvl7pPr>
            <a:lvl8pPr indent="-285750" algn="ctr" marL="285750" rtl="0">
              <a:lnSpc>
                <a:spcPct val="100000"/>
              </a:lnSpc>
              <a:spcBef>
                <a:spcPts val="360"/>
              </a:spcBef>
              <a:spcAft>
                <a:spcPts val="0"/>
              </a:spcAft>
              <a:buClr>
                <a:schemeClr val="dk1"/>
              </a:buClr>
              <a:buSzPct val="100000"/>
              <a:buFont typeface="Courier New"/>
              <a:buChar char="o"/>
              <a:defRPr sz="1800">
                <a:solidFill>
                  <a:schemeClr val="dk1"/>
                </a:solidFill>
              </a:defRPr>
            </a:lvl8pPr>
            <a:lvl9pPr indent="-285750" algn="ctr" marL="285750" rtl="0">
              <a:lnSpc>
                <a:spcPct val="100000"/>
              </a:lnSpc>
              <a:spcBef>
                <a:spcPts val="360"/>
              </a:spcBef>
              <a:spcAft>
                <a:spcPts val="0"/>
              </a:spcAft>
              <a:buClr>
                <a:schemeClr val="dk1"/>
              </a:buClr>
              <a:buSzPct val="100000"/>
              <a:buFont typeface="Wingdings"/>
              <a:buChar char="§"/>
              <a:defRPr sz="1800">
                <a:solidFill>
                  <a:schemeClr val="dk1"/>
                </a:solidFil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blank" type="blank">
  <p:cSld name="blank">
    <p:spTree>
      <p:nvGrpSpPr>
        <p:cNvPr name="Shape 21" id="21"/>
        <p:cNvGrpSpPr/>
        <p:nvPr/>
      </p:nvGrpSpPr>
      <p:grpSpPr>
        <a:xfrm>
          <a:off y="0" x="0"/>
          <a:ext cy="0" cx="0"/>
          <a:chOff y="0" x="0"/>
          <a:chExt cy="0" cx="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blank" type="blank">
  <p:cSld name="blank">
    <p:spTree>
      <p:nvGrpSpPr>
        <p:cNvPr name="Shape 23" id="23"/>
        <p:cNvGrpSpPr/>
        <p:nvPr/>
      </p:nvGrpSpPr>
      <p:grpSpPr>
        <a:xfrm>
          <a:off y="0" x="0"/>
          <a:ext cy="0" cx="0"/>
          <a:chOff y="0" x="0"/>
          <a:chExt cy="0" cx="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itle" type="title">
  <p:cSld name="title">
    <p:spTree>
      <p:nvGrpSpPr>
        <p:cNvPr name="Shape 24" id="24"/>
        <p:cNvGrpSpPr/>
        <p:nvPr/>
      </p:nvGrpSpPr>
      <p:grpSpPr>
        <a:xfrm>
          <a:off y="0" x="0"/>
          <a:ext cy="0" cx="0"/>
          <a:chOff y="0" x="0"/>
          <a:chExt cy="0" cx="0"/>
        </a:xfrm>
      </p:grpSpPr>
      <p:sp>
        <p:nvSpPr>
          <p:cNvPr name="Shape 25" id="25"/>
          <p:cNvSpPr txBox="1"/>
          <p:nvPr>
            <p:ph type="ctrTitle"/>
          </p:nvPr>
        </p:nvSpPr>
        <p:spPr>
          <a:xfrm>
            <a:off y="2743200" x="822959"/>
            <a:ext cy="1097279" cx="7498080"/>
          </a:xfrm>
          <a:prstGeom prst="rect">
            <a:avLst/>
          </a:prstGeom>
        </p:spPr>
        <p:txBody>
          <a:bodyPr bIns="91425" tIns="91425" lIns="91425" anchor="t" anchorCtr="0" rIns="91425"/>
          <a:lstStyle>
            <a:lvl1pPr algn="ctr">
              <a:buSzPct val="100000"/>
              <a:defRPr sz="3600"/>
            </a:lvl1pPr>
            <a:lvl2pPr algn="ctr">
              <a:buSzPct val="100000"/>
              <a:defRPr sz="3600"/>
            </a:lvl2pPr>
            <a:lvl3pPr algn="ctr">
              <a:buSzPct val="100000"/>
              <a:defRPr sz="3600"/>
            </a:lvl3pPr>
            <a:lvl4pPr algn="ctr">
              <a:buSzPct val="100000"/>
              <a:defRPr sz="3600"/>
            </a:lvl4pPr>
            <a:lvl5pPr algn="ctr">
              <a:buSzPct val="100000"/>
              <a:defRPr sz="3600"/>
            </a:lvl5pPr>
            <a:lvl6pPr algn="ctr">
              <a:buSzPct val="100000"/>
              <a:defRPr sz="3600"/>
            </a:lvl6pPr>
            <a:lvl7pPr algn="ctr">
              <a:buSzPct val="100000"/>
              <a:defRPr sz="3600"/>
            </a:lvl7pPr>
            <a:lvl8pPr algn="ctr">
              <a:buSzPct val="100000"/>
              <a:defRPr sz="3600"/>
            </a:lvl8pPr>
            <a:lvl9pPr algn="ctr">
              <a:buSzPct val="100000"/>
              <a:defRPr sz="3600"/>
            </a:lvl9pPr>
          </a:lstStyle>
          <a:p/>
        </p:txBody>
      </p:sp>
      <p:sp>
        <p:nvSpPr>
          <p:cNvPr name="Shape 26" id="26"/>
          <p:cNvSpPr txBox="1"/>
          <p:nvPr>
            <p:ph type="subTitle" idx="1"/>
          </p:nvPr>
        </p:nvSpPr>
        <p:spPr>
          <a:xfrm>
            <a:off y="4114800" x="1645919"/>
            <a:ext cy="822960" cx="5852159"/>
          </a:xfrm>
          <a:prstGeom prst="rect">
            <a:avLst/>
          </a:prstGeom>
        </p:spPr>
        <p:txBody>
          <a:bodyPr bIns="91425" tIns="91425" lIns="91425" anchor="t" anchorCtr="0" rIns="91425"/>
          <a:lstStyle>
            <a:lvl1pPr algn="ctr">
              <a:buSzPct val="100000"/>
              <a:defRPr sz="2400"/>
            </a:lvl1pPr>
            <a:lvl2pPr algn="ctr">
              <a:buSzPct val="100000"/>
              <a:defRPr sz="2400"/>
            </a:lvl2pPr>
            <a:lvl3pPr algn="ctr">
              <a:buSzPct val="100000"/>
              <a:defRPr sz="2400"/>
            </a:lvl3pPr>
            <a:lvl4pPr algn="ctr">
              <a:buSzPct val="100000"/>
              <a:defRPr sz="2400"/>
            </a:lvl4pPr>
            <a:lvl5pPr algn="ctr">
              <a:buSzPct val="100000"/>
              <a:defRPr sz="2400"/>
            </a:lvl5pPr>
            <a:lvl6pPr algn="ctr">
              <a:buSzPct val="100000"/>
              <a:defRPr sz="2400"/>
            </a:lvl6pPr>
            <a:lvl7pPr algn="ctr">
              <a:buSzPct val="100000"/>
              <a:defRPr sz="2400"/>
            </a:lvl7pPr>
            <a:lvl8pPr algn="ctr">
              <a:buSzPct val="100000"/>
              <a:defRPr sz="2400"/>
            </a:lvl8pPr>
            <a:lvl9pPr algn="ctr">
              <a:buSzPct val="100000"/>
              <a:defRPr sz="24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x" type="tx">
  <p:cSld name="tx">
    <p:spTree>
      <p:nvGrpSpPr>
        <p:cNvPr name="Shape 27" id="27"/>
        <p:cNvGrpSpPr/>
        <p:nvPr/>
      </p:nvGrpSpPr>
      <p:grpSpPr>
        <a:xfrm>
          <a:off y="0" x="0"/>
          <a:ext cy="0" cx="0"/>
          <a:chOff y="0" x="0"/>
          <a:chExt cy="0" cx="0"/>
        </a:xfrm>
      </p:grpSpPr>
      <p:sp>
        <p:nvSpPr>
          <p:cNvPr name="Shape 28" id="28"/>
          <p:cNvSpPr txBox="1"/>
          <p:nvPr>
            <p:ph type="title"/>
          </p:nvPr>
        </p:nvSpPr>
        <p:spPr>
          <a:xfrm>
            <a:off y="274319" x="274319"/>
            <a:ext cy="822960" cx="8595359"/>
          </a:xfrm>
          <a:prstGeom prst="rect">
            <a:avLst/>
          </a:prstGeom>
        </p:spPr>
        <p:txBody>
          <a:bodyPr bIns="91425" tIns="91425" lIns="91425" anchor="t" anchorCtr="0" rIns="91425"/>
          <a:lstStyle>
            <a:lvl1pPr>
              <a:buSzPct val="100000"/>
              <a:defRPr sz="3200"/>
            </a:lvl1pPr>
            <a:lvl2pPr>
              <a:buSzPct val="100000"/>
              <a:defRPr sz="3200"/>
            </a:lvl2pPr>
            <a:lvl3pPr>
              <a:buSzPct val="100000"/>
              <a:defRPr sz="3200"/>
            </a:lvl3pPr>
            <a:lvl4pPr>
              <a:buSzPct val="100000"/>
              <a:defRPr sz="3200"/>
            </a:lvl4pPr>
            <a:lvl5pPr>
              <a:buSzPct val="100000"/>
              <a:defRPr sz="3200"/>
            </a:lvl5pPr>
            <a:lvl6pPr>
              <a:buSzPct val="100000"/>
              <a:defRPr sz="3200"/>
            </a:lvl6pPr>
            <a:lvl7pPr>
              <a:buSzPct val="100000"/>
              <a:defRPr sz="3200"/>
            </a:lvl7pPr>
            <a:lvl8pPr>
              <a:buSzPct val="100000"/>
              <a:defRPr sz="3200"/>
            </a:lvl8pPr>
            <a:lvl9pPr>
              <a:buSzPct val="100000"/>
              <a:defRPr sz="3200"/>
            </a:lvl9pPr>
          </a:lstStyle>
          <a:p/>
        </p:txBody>
      </p:sp>
      <p:sp>
        <p:nvSpPr>
          <p:cNvPr name="Shape 29" id="29"/>
          <p:cNvSpPr txBox="1"/>
          <p:nvPr>
            <p:ph type="body" idx="1"/>
          </p:nvPr>
        </p:nvSpPr>
        <p:spPr>
          <a:xfrm>
            <a:off y="1645919" x="274319"/>
            <a:ext cy="4937760" cx="8595359"/>
          </a:xfrm>
          <a:prstGeom prst="rect">
            <a:avLst/>
          </a:prstGeom>
        </p:spPr>
        <p:txBody>
          <a:bodyPr bIns="91425" tIns="91425" lIns="91425" anchor="t" anchorCtr="0" rIns="91425"/>
          <a:lstStyle>
            <a:lvl1pPr>
              <a:buSzPct val="100000"/>
              <a:defRPr sz="2000"/>
            </a:lvl1pPr>
            <a:lvl2pPr>
              <a:buSzPct val="100000"/>
              <a:defRPr sz="2000"/>
            </a:lvl2pPr>
            <a:lvl3pPr>
              <a:buSzPct val="100000"/>
              <a:defRPr sz="2000"/>
            </a:lvl3pPr>
            <a:lvl4pPr>
              <a:buSzPct val="100000"/>
              <a:defRPr sz="2000"/>
            </a:lvl4pPr>
            <a:lvl5pPr>
              <a:buSzPct val="100000"/>
              <a:defRPr sz="2000"/>
            </a:lvl5pPr>
            <a:lvl6pPr>
              <a:buSzPct val="100000"/>
              <a:defRPr sz="2000"/>
            </a:lvl6pPr>
            <a:lvl7pPr>
              <a:buSzPct val="100000"/>
              <a:defRPr sz="2000"/>
            </a:lvl7pPr>
            <a:lvl8pPr>
              <a:buSzPct val="100000"/>
              <a:defRPr sz="2000"/>
            </a:lvl8pPr>
            <a:lvl9pPr>
              <a:buSzPct val="100000"/>
              <a:defRPr sz="20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Type="http://schemas.openxmlformats.org/officeDocument/2006/relationships/slideLayout" Id="rId2" Target="../slideLayouts/slideLayout2.xml"/><Relationship Type="http://schemas.openxmlformats.org/officeDocument/2006/relationships/slideLayout" Id="rId1" Target="../slideLayouts/slideLayout1.xml"/><Relationship Type="http://schemas.openxmlformats.org/officeDocument/2006/relationships/slideLayout" Id="rId4" Target="../slideLayouts/slideLayout4.xml"/><Relationship Type="http://schemas.openxmlformats.org/officeDocument/2006/relationships/slideLayout" Id="rId3" Target="../slideLayouts/slideLayout3.xml"/><Relationship Type="http://schemas.openxmlformats.org/officeDocument/2006/relationships/slideLayout" Id="rId6" Target="../slideLayouts/slideLayout6.xml"/><Relationship Type="http://schemas.openxmlformats.org/officeDocument/2006/relationships/slideLayout" Id="rId5" Target="../slideLayouts/slideLayout5.xml"/><Relationship Type="http://schemas.openxmlformats.org/officeDocument/2006/relationships/theme" Id="rId7" Target="../theme/theme3.xml"/></Relationships>
</file>

<file path=ppt/slideMasters/_rels/slideMaster2.xml.rels><?xml version="1.0" encoding="UTF-8" standalone="yes"?><Relationships xmlns="http://schemas.openxmlformats.org/package/2006/relationships"><Relationship Type="http://schemas.openxmlformats.org/officeDocument/2006/relationships/slideLayout" Id="rId2" Target="../slideLayouts/slideLayout8.xml"/><Relationship Type="http://schemas.openxmlformats.org/officeDocument/2006/relationships/slideLayout" Id="rId1" Target="../slideLayouts/slideLayout7.xml"/><Relationship Type="http://schemas.openxmlformats.org/officeDocument/2006/relationships/slideLayout" Id="rId4" Target="../slideLayouts/slideLayout10.xml"/><Relationship Type="http://schemas.openxmlformats.org/officeDocument/2006/relationships/slideLayout" Id="rId3" Target="../slideLayouts/slideLayout9.xml"/><Relationship Type="http://schemas.openxmlformats.org/officeDocument/2006/relationships/theme" Id="rId6" Target="../theme/theme2.xml"/><Relationship Type="http://schemas.openxmlformats.org/officeDocument/2006/relationships/slideLayout" Id="rId5" Target="../slideLayouts/slideLayout1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name="Shape 4" id="4"/>
        <p:cNvGrpSpPr/>
        <p:nvPr/>
      </p:nvGrpSpPr>
      <p:grpSpPr>
        <a:xfrm>
          <a:off y="0" x="0"/>
          <a:ext cy="0" cx="0"/>
          <a:chOff y="0" x="0"/>
          <a:chExt cy="0" cx="0"/>
        </a:xfrm>
      </p:grpSpPr>
      <p:sp>
        <p:nvSpPr>
          <p:cNvPr name="Shape 5" id="5"/>
          <p:cNvSpPr txBox="1"/>
          <p:nvPr>
            <p:ph type="title"/>
          </p:nvPr>
        </p:nvSpPr>
        <p:spPr>
          <a:xfrm>
            <a:off y="274637" x="457200"/>
            <a:ext cy="1143000" cx="8229600"/>
          </a:xfrm>
          <a:prstGeom prst="rect">
            <a:avLst/>
          </a:prstGeom>
          <a:noFill/>
          <a:ln>
            <a:noFill/>
          </a:ln>
        </p:spPr>
        <p:txBody>
          <a:bodyPr bIns="91425" tIns="91425" lIns="91425" anchor="b" anchorCtr="0" rIns="91425"/>
          <a:lstStyle>
            <a:lvl1pPr indent="228600" algn="l" marL="0" rtl="0">
              <a:spcBef>
                <a:spcPts val="0"/>
              </a:spcBef>
              <a:buClr>
                <a:schemeClr val="dk1"/>
              </a:buClr>
              <a:buSzPct val="100000"/>
              <a:buFont typeface="Arial"/>
              <a:buNone/>
              <a:defRPr i="0" baseline="0" strike="noStrike" sz="3600" b="1" cap="none" u="none">
                <a:solidFill>
                  <a:schemeClr val="dk1"/>
                </a:solidFill>
                <a:latin typeface="Arial"/>
                <a:ea typeface="Arial"/>
                <a:cs typeface="Arial"/>
                <a:sym typeface="Arial"/>
              </a:defRPr>
            </a:lvl1pPr>
            <a:lvl2pPr indent="228600" algn="l" marL="0" rtl="0">
              <a:spcBef>
                <a:spcPts val="0"/>
              </a:spcBef>
              <a:buClr>
                <a:schemeClr val="dk1"/>
              </a:buClr>
              <a:buSzPct val="100000"/>
              <a:buFont typeface="Arial"/>
              <a:buNone/>
              <a:defRPr i="0" baseline="0" strike="noStrike" sz="3600" b="1" cap="none" u="none">
                <a:solidFill>
                  <a:schemeClr val="dk1"/>
                </a:solidFill>
                <a:latin typeface="Arial"/>
                <a:ea typeface="Arial"/>
                <a:cs typeface="Arial"/>
                <a:sym typeface="Arial"/>
              </a:defRPr>
            </a:lvl2pPr>
            <a:lvl3pPr indent="228600" algn="l" marL="0" rtl="0">
              <a:spcBef>
                <a:spcPts val="0"/>
              </a:spcBef>
              <a:buClr>
                <a:schemeClr val="dk1"/>
              </a:buClr>
              <a:buSzPct val="100000"/>
              <a:buFont typeface="Arial"/>
              <a:buNone/>
              <a:defRPr i="0" baseline="0" strike="noStrike" sz="3600" b="1" cap="none" u="none">
                <a:solidFill>
                  <a:schemeClr val="dk1"/>
                </a:solidFill>
                <a:latin typeface="Arial"/>
                <a:ea typeface="Arial"/>
                <a:cs typeface="Arial"/>
                <a:sym typeface="Arial"/>
              </a:defRPr>
            </a:lvl3pPr>
            <a:lvl4pPr indent="228600" algn="l" marL="0" rtl="0">
              <a:spcBef>
                <a:spcPts val="0"/>
              </a:spcBef>
              <a:buClr>
                <a:schemeClr val="dk1"/>
              </a:buClr>
              <a:buSzPct val="100000"/>
              <a:buFont typeface="Arial"/>
              <a:buNone/>
              <a:defRPr i="0" baseline="0" strike="noStrike" sz="3600" b="1" cap="none" u="none">
                <a:solidFill>
                  <a:schemeClr val="dk1"/>
                </a:solidFill>
                <a:latin typeface="Arial"/>
                <a:ea typeface="Arial"/>
                <a:cs typeface="Arial"/>
                <a:sym typeface="Arial"/>
              </a:defRPr>
            </a:lvl4pPr>
            <a:lvl5pPr indent="228600" algn="l" marL="0" rtl="0">
              <a:spcBef>
                <a:spcPts val="0"/>
              </a:spcBef>
              <a:buClr>
                <a:schemeClr val="dk1"/>
              </a:buClr>
              <a:buSzPct val="100000"/>
              <a:buFont typeface="Arial"/>
              <a:buNone/>
              <a:defRPr i="0" baseline="0" strike="noStrike" sz="3600" b="1" cap="none" u="none">
                <a:solidFill>
                  <a:schemeClr val="dk1"/>
                </a:solidFill>
                <a:latin typeface="Arial"/>
                <a:ea typeface="Arial"/>
                <a:cs typeface="Arial"/>
                <a:sym typeface="Arial"/>
              </a:defRPr>
            </a:lvl5pPr>
            <a:lvl6pPr indent="228600" algn="l" marL="0" rtl="0">
              <a:spcBef>
                <a:spcPts val="0"/>
              </a:spcBef>
              <a:buClr>
                <a:schemeClr val="dk1"/>
              </a:buClr>
              <a:buSzPct val="100000"/>
              <a:buFont typeface="Arial"/>
              <a:buNone/>
              <a:defRPr i="0" baseline="0" strike="noStrike" sz="3600" b="1" cap="none" u="none">
                <a:solidFill>
                  <a:schemeClr val="dk1"/>
                </a:solidFill>
                <a:latin typeface="Arial"/>
                <a:ea typeface="Arial"/>
                <a:cs typeface="Arial"/>
                <a:sym typeface="Arial"/>
              </a:defRPr>
            </a:lvl6pPr>
            <a:lvl7pPr indent="228600" algn="l" marL="0" rtl="0">
              <a:spcBef>
                <a:spcPts val="0"/>
              </a:spcBef>
              <a:buClr>
                <a:schemeClr val="dk1"/>
              </a:buClr>
              <a:buSzPct val="100000"/>
              <a:buFont typeface="Arial"/>
              <a:buNone/>
              <a:defRPr i="0" baseline="0" strike="noStrike" sz="3600" b="1" cap="none" u="none">
                <a:solidFill>
                  <a:schemeClr val="dk1"/>
                </a:solidFill>
                <a:latin typeface="Arial"/>
                <a:ea typeface="Arial"/>
                <a:cs typeface="Arial"/>
                <a:sym typeface="Arial"/>
              </a:defRPr>
            </a:lvl7pPr>
            <a:lvl8pPr indent="228600" algn="l" marL="0" rtl="0">
              <a:spcBef>
                <a:spcPts val="0"/>
              </a:spcBef>
              <a:buClr>
                <a:schemeClr val="dk1"/>
              </a:buClr>
              <a:buSzPct val="100000"/>
              <a:buFont typeface="Arial"/>
              <a:buNone/>
              <a:defRPr i="0" baseline="0" strike="noStrike" sz="3600" b="1" cap="none" u="none">
                <a:solidFill>
                  <a:schemeClr val="dk1"/>
                </a:solidFill>
                <a:latin typeface="Arial"/>
                <a:ea typeface="Arial"/>
                <a:cs typeface="Arial"/>
                <a:sym typeface="Arial"/>
              </a:defRPr>
            </a:lvl8pPr>
            <a:lvl9pPr indent="228600" algn="l" marL="0" rtl="0">
              <a:spcBef>
                <a:spcPts val="0"/>
              </a:spcBef>
              <a:buClr>
                <a:schemeClr val="dk1"/>
              </a:buClr>
              <a:buSzPct val="100000"/>
              <a:buFont typeface="Arial"/>
              <a:buNone/>
              <a:defRPr i="0" baseline="0" strike="noStrike" sz="3600" b="1" cap="none" u="none">
                <a:solidFill>
                  <a:schemeClr val="dk1"/>
                </a:solidFill>
                <a:latin typeface="Arial"/>
                <a:ea typeface="Arial"/>
                <a:cs typeface="Arial"/>
                <a:sym typeface="Arial"/>
              </a:defRPr>
            </a:lvl9pPr>
          </a:lstStyle>
          <a:p/>
        </p:txBody>
      </p:sp>
      <p:sp>
        <p:nvSpPr>
          <p:cNvPr name="Shape 6" id="6"/>
          <p:cNvSpPr txBox="1"/>
          <p:nvPr>
            <p:ph type="body" idx="1"/>
          </p:nvPr>
        </p:nvSpPr>
        <p:spPr>
          <a:xfrm>
            <a:off y="1600200" x="457200"/>
            <a:ext cy="4967574" cx="8229600"/>
          </a:xfrm>
          <a:prstGeom prst="rect">
            <a:avLst/>
          </a:prstGeom>
          <a:noFill/>
          <a:ln>
            <a:noFill/>
          </a:ln>
        </p:spPr>
        <p:txBody>
          <a:bodyPr bIns="91425" tIns="91425" lIns="91425" anchor="t" anchorCtr="0" rIns="91425"/>
          <a:lstStyle>
            <a:lvl1pPr indent="-342900" algn="l" marL="342900" rtl="0">
              <a:spcBef>
                <a:spcPts val="600"/>
              </a:spcBef>
              <a:buClr>
                <a:schemeClr val="dk1"/>
              </a:buClr>
              <a:buSzPct val="166666"/>
              <a:buFont typeface="Arial"/>
              <a:buChar char="•"/>
              <a:defRPr i="0" baseline="0" strike="noStrike" sz="3000" b="0" cap="none" u="none">
                <a:solidFill>
                  <a:schemeClr val="dk1"/>
                </a:solidFill>
                <a:latin typeface="Arial"/>
                <a:ea typeface="Arial"/>
                <a:cs typeface="Arial"/>
                <a:sym typeface="Arial"/>
              </a:defRPr>
            </a:lvl1pPr>
            <a:lvl2pPr indent="-285750" algn="l" marL="742950" rtl="0">
              <a:spcBef>
                <a:spcPts val="480"/>
              </a:spcBef>
              <a:buClr>
                <a:schemeClr val="dk1"/>
              </a:buClr>
              <a:buSzPct val="100000"/>
              <a:buFont typeface="Courier New"/>
              <a:buChar char="o"/>
              <a:defRPr i="0" baseline="0" strike="noStrike" sz="2400" b="0" cap="none" u="none">
                <a:solidFill>
                  <a:schemeClr val="dk1"/>
                </a:solidFill>
                <a:latin typeface="Arial"/>
                <a:ea typeface="Arial"/>
                <a:cs typeface="Arial"/>
                <a:sym typeface="Arial"/>
              </a:defRPr>
            </a:lvl2pPr>
            <a:lvl3pPr indent="-228600" algn="l" marL="1143000" rtl="0">
              <a:spcBef>
                <a:spcPts val="480"/>
              </a:spcBef>
              <a:buClr>
                <a:schemeClr val="dk1"/>
              </a:buClr>
              <a:buSzPct val="100000"/>
              <a:buFont typeface="Wingdings"/>
              <a:buChar char="§"/>
              <a:defRPr i="0" baseline="0" strike="noStrike" sz="2400" b="0" cap="none" u="none">
                <a:solidFill>
                  <a:schemeClr val="dk1"/>
                </a:solidFill>
                <a:latin typeface="Arial"/>
                <a:ea typeface="Arial"/>
                <a:cs typeface="Arial"/>
                <a:sym typeface="Arial"/>
              </a:defRPr>
            </a:lvl3pPr>
            <a:lvl4pPr indent="-228600" algn="l" marL="1600200" rtl="0">
              <a:spcBef>
                <a:spcPts val="360"/>
              </a:spcBef>
              <a:buClr>
                <a:schemeClr val="dk1"/>
              </a:buClr>
              <a:buSzPct val="166666"/>
              <a:buFont typeface="Arial"/>
              <a:buChar char="•"/>
              <a:defRPr i="0" baseline="0" strike="noStrike" sz="1800" b="0" cap="none" u="none">
                <a:solidFill>
                  <a:schemeClr val="dk1"/>
                </a:solidFill>
                <a:latin typeface="Arial"/>
                <a:ea typeface="Arial"/>
                <a:cs typeface="Arial"/>
                <a:sym typeface="Arial"/>
              </a:defRPr>
            </a:lvl4pPr>
            <a:lvl5pPr indent="-228600" algn="l" marL="2057400" rtl="0">
              <a:spcBef>
                <a:spcPts val="360"/>
              </a:spcBef>
              <a:buClr>
                <a:schemeClr val="dk1"/>
              </a:buClr>
              <a:buSzPct val="100000"/>
              <a:buFont typeface="Courier New"/>
              <a:buChar char="o"/>
              <a:defRPr i="0" baseline="0" strike="noStrike" sz="1800" b="0" cap="none" u="none">
                <a:solidFill>
                  <a:schemeClr val="dk1"/>
                </a:solidFill>
                <a:latin typeface="Arial"/>
                <a:ea typeface="Arial"/>
                <a:cs typeface="Arial"/>
                <a:sym typeface="Arial"/>
              </a:defRPr>
            </a:lvl5pPr>
            <a:lvl6pPr indent="-228600" algn="l" marL="2514600" rtl="0">
              <a:spcBef>
                <a:spcPts val="360"/>
              </a:spcBef>
              <a:buClr>
                <a:schemeClr val="dk1"/>
              </a:buClr>
              <a:buSzPct val="100000"/>
              <a:buFont typeface="Wingdings"/>
              <a:buChar char="§"/>
              <a:defRPr i="0" baseline="0" strike="noStrike" sz="1800" b="0" cap="none" u="none">
                <a:solidFill>
                  <a:schemeClr val="dk1"/>
                </a:solidFill>
                <a:latin typeface="Arial"/>
                <a:ea typeface="Arial"/>
                <a:cs typeface="Arial"/>
                <a:sym typeface="Arial"/>
              </a:defRPr>
            </a:lvl6pPr>
            <a:lvl7pPr indent="-228600" algn="l" marL="2971800" rtl="0">
              <a:spcBef>
                <a:spcPts val="360"/>
              </a:spcBef>
              <a:buClr>
                <a:schemeClr val="dk1"/>
              </a:buClr>
              <a:buSzPct val="166666"/>
              <a:buFont typeface="Arial"/>
              <a:buChar char="•"/>
              <a:defRPr i="0" baseline="0" strike="noStrike" sz="1800" b="0" cap="none" u="none">
                <a:solidFill>
                  <a:schemeClr val="dk1"/>
                </a:solidFill>
                <a:latin typeface="Arial"/>
                <a:ea typeface="Arial"/>
                <a:cs typeface="Arial"/>
                <a:sym typeface="Arial"/>
              </a:defRPr>
            </a:lvl7pPr>
            <a:lvl8pPr indent="-228600" algn="l" marL="3429000" rtl="0">
              <a:spcBef>
                <a:spcPts val="360"/>
              </a:spcBef>
              <a:buClr>
                <a:schemeClr val="dk1"/>
              </a:buClr>
              <a:buSzPct val="100000"/>
              <a:buFont typeface="Courier New"/>
              <a:buChar char="o"/>
              <a:defRPr i="0" baseline="0" strike="noStrike" sz="1800" b="0" cap="none" u="none">
                <a:solidFill>
                  <a:schemeClr val="dk1"/>
                </a:solidFill>
                <a:latin typeface="Arial"/>
                <a:ea typeface="Arial"/>
                <a:cs typeface="Arial"/>
                <a:sym typeface="Arial"/>
              </a:defRPr>
            </a:lvl8pPr>
            <a:lvl9pPr indent="-228600" algn="l" marL="3886200" rtl="0">
              <a:spcBef>
                <a:spcPts val="360"/>
              </a:spcBef>
              <a:buClr>
                <a:schemeClr val="dk1"/>
              </a:buClr>
              <a:buSzPct val="100000"/>
              <a:buFont typeface="Wingdings"/>
              <a:buChar char="§"/>
              <a:defRPr i="0" baseline="0" strike="noStrike" sz="1800" b="0" cap="none" u="none">
                <a:solidFill>
                  <a:schemeClr val="dk1"/>
                </a:solidFill>
                <a:latin typeface="Arial"/>
                <a:ea typeface="Arial"/>
                <a:cs typeface="Arial"/>
                <a:sym typeface="Arial"/>
              </a:defRPr>
            </a:lvl9pPr>
          </a:lstStyle>
          <a:p/>
        </p:txBody>
      </p:sp>
    </p:spTree>
  </p:cSld>
  <p:clrMap accent6="accent6" tx2="lt2" bg2="dk2" accent5="accent5" tx1="dk1" bg1="lt1" accent4="accent4" accent3="accent3" accent2="accent2" accent1="accent1" folHlink="folHlink" hlink="hlink"/>
  <p:sldLayoutIdLst>
    <p:sldLayoutId id="2147483648" r:id="rId1"/>
    <p:sldLayoutId id="2147483649" r:id="rId2"/>
    <p:sldLayoutId id="2147483650" r:id="rId3"/>
    <p:sldLayoutId id="2147483651" r:id="rId4"/>
    <p:sldLayoutId id="2147483652" r:id="rId5"/>
    <p:sldLayoutId id="2147483653"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1pPr>
      <a:lvl2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1pPr>
      <a:lvl2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2pPr>
      <a:lvl3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3pPr>
      <a:lvl4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4pPr>
      <a:lvl5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5pPr>
      <a:lvl6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6pPr>
      <a:lvl7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7pPr>
      <a:lvl8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8pPr>
      <a:lvl9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1pPr>
      <a:lvl2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2pPr>
      <a:lvl3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3pPr>
      <a:lvl4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4pPr>
      <a:lvl5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5pPr>
      <a:lvl6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6pPr>
      <a:lvl7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7pPr>
      <a:lvl8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8pPr>
      <a:lvl9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name="Shape 22" id="22"/>
        <p:cNvGrpSpPr/>
        <p:nvPr/>
      </p:nvGrpSpPr>
      <p:grpSpPr>
        <a:xfrm>
          <a:off y="0" x="0"/>
          <a:ext cy="0" cx="0"/>
          <a:chOff y="0" x="0"/>
          <a:chExt cy="0" cx="0"/>
        </a:xfrm>
      </p:grpSpPr>
    </p:spTree>
  </p:cSld>
  <p:clrMap accent6="accent6" tx2="lt2" bg2="dk2" accent5="accent5" tx1="dk1" bg1="lt1" accent4="accent4" accent3="accent3" accent2="accent2" accent1="accent1" folHlink="folHlink" hlink="hlink"/>
  <p:sldLayoutIdLst>
    <p:sldLayoutId id="2147483654" r:id="rId1"/>
    <p:sldLayoutId id="2147483655" r:id="rId2"/>
    <p:sldLayoutId id="2147483656" r:id="rId3"/>
    <p:sldLayoutId id="2147483657" r:id="rId4"/>
    <p:sldLayoutId id="2147483658" r:id="rId5"/>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1pPr>
      <a:lvl2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1pPr>
      <a:lvl2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2pPr>
      <a:lvl3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3pPr>
      <a:lvl4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4pPr>
      <a:lvl5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5pPr>
      <a:lvl6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6pPr>
      <a:lvl7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7pPr>
      <a:lvl8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8pPr>
      <a:lvl9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1pPr>
      <a:lvl2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2pPr>
      <a:lvl3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3pPr>
      <a:lvl4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4pPr>
      <a:lvl5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5pPr>
      <a:lvl6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6pPr>
      <a:lvl7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7pPr>
      <a:lvl8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8pPr>
      <a:lvl9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ype="http://schemas.openxmlformats.org/officeDocument/2006/relationships/notesSlide" Id="rId2" Target="../notesSlides/notesSlide1.xml"/><Relationship Type="http://schemas.openxmlformats.org/officeDocument/2006/relationships/slideLayout" Id="rId1" Target="../slideLayouts/slideLayout6.xml"/><Relationship Type="http://schemas.openxmlformats.org/officeDocument/2006/relationships/image" Id="rId4" Target="../media/image01.jpg"/><Relationship Type="http://schemas.openxmlformats.org/officeDocument/2006/relationships/image" Id="rId3" Target="../media/image00.jpg"/><Relationship Type="http://schemas.openxmlformats.org/officeDocument/2006/relationships/image" Id="rId5" Target="../media/image07.jpg"/></Relationships>
</file>

<file path=ppt/slides/_rels/slide10.xml.rels><?xml version="1.0" encoding="UTF-8" standalone="yes"?><Relationships xmlns="http://schemas.openxmlformats.org/package/2006/relationships"><Relationship Type="http://schemas.openxmlformats.org/officeDocument/2006/relationships/notesSlide" Id="rId2" Target="../notesSlides/notesSlide10.xml"/><Relationship Type="http://schemas.openxmlformats.org/officeDocument/2006/relationships/slideLayout" Id="rId1" Target="../slideLayouts/slideLayout6.xml"/><Relationship Type="http://schemas.openxmlformats.org/officeDocument/2006/relationships/image" Id="rId4" Target="../media/image03.png"/><Relationship Type="http://schemas.openxmlformats.org/officeDocument/2006/relationships/image" Id="rId3" Target="../media/image10.jpg"/></Relationships>
</file>

<file path=ppt/slides/_rels/slide11.xml.rels><?xml version="1.0" encoding="UTF-8" standalone="yes"?><Relationships xmlns="http://schemas.openxmlformats.org/package/2006/relationships"><Relationship Type="http://schemas.openxmlformats.org/officeDocument/2006/relationships/notesSlide" Id="rId2" Target="../notesSlides/notesSlide11.xml"/><Relationship Type="http://schemas.openxmlformats.org/officeDocument/2006/relationships/slideLayout" Id="rId1" Target="../slideLayouts/slideLayout6.xml"/><Relationship Type="http://schemas.openxmlformats.org/officeDocument/2006/relationships/image" Id="rId4" Target="../media/image03.png"/><Relationship Type="http://schemas.openxmlformats.org/officeDocument/2006/relationships/image" Id="rId3" Target="../media/image08.jpg"/></Relationships>
</file>

<file path=ppt/slides/_rels/slide12.xml.rels><?xml version="1.0" encoding="UTF-8" standalone="yes"?><Relationships xmlns="http://schemas.openxmlformats.org/package/2006/relationships"><Relationship Type="http://schemas.openxmlformats.org/officeDocument/2006/relationships/notesSlide" Id="rId2" Target="../notesSlides/notesSlide12.xml"/><Relationship Type="http://schemas.openxmlformats.org/officeDocument/2006/relationships/slideLayout" Id="rId1" Target="../slideLayouts/slideLayout6.xml"/><Relationship Type="http://schemas.openxmlformats.org/officeDocument/2006/relationships/image" Id="rId4" Target="../media/image03.png"/><Relationship Type="http://schemas.openxmlformats.org/officeDocument/2006/relationships/image" Id="rId3" Target="../media/image06.jpg"/></Relationships>
</file>

<file path=ppt/slides/_rels/slide13.xml.rels><?xml version="1.0" encoding="UTF-8" standalone="yes"?><Relationships xmlns="http://schemas.openxmlformats.org/package/2006/relationships"><Relationship Type="http://schemas.openxmlformats.org/officeDocument/2006/relationships/notesSlide" Id="rId2" Target="../notesSlides/notesSlide13.xml"/><Relationship Type="http://schemas.openxmlformats.org/officeDocument/2006/relationships/slideLayout" Id="rId1" Target="../slideLayouts/slideLayout6.xml"/><Relationship Type="http://schemas.openxmlformats.org/officeDocument/2006/relationships/image" Id="rId4" Target="../media/image14.jpg"/><Relationship Type="http://schemas.openxmlformats.org/officeDocument/2006/relationships/image" Id="rId3" Target="../media/image03.png"/></Relationships>
</file>

<file path=ppt/slides/_rels/slide14.xml.rels><?xml version="1.0" encoding="UTF-8" standalone="yes"?><Relationships xmlns="http://schemas.openxmlformats.org/package/2006/relationships"><Relationship Type="http://schemas.openxmlformats.org/officeDocument/2006/relationships/notesSlide" Id="rId2" Target="../notesSlides/notesSlide14.xml"/><Relationship Type="http://schemas.openxmlformats.org/officeDocument/2006/relationships/slideLayout" Id="rId1" Target="../slideLayouts/slideLayout6.xml"/><Relationship Type="http://schemas.openxmlformats.org/officeDocument/2006/relationships/image" Id="rId4" Target="../media/image03.png"/><Relationship Type="http://schemas.openxmlformats.org/officeDocument/2006/relationships/image" Id="rId3" Target="../media/image24.jpg"/></Relationships>
</file>

<file path=ppt/slides/_rels/slide15.xml.rels><?xml version="1.0" encoding="UTF-8" standalone="yes"?><Relationships xmlns="http://schemas.openxmlformats.org/package/2006/relationships"><Relationship Type="http://schemas.openxmlformats.org/officeDocument/2006/relationships/notesSlide" Id="rId2" Target="../notesSlides/notesSlide15.xml"/><Relationship Type="http://schemas.openxmlformats.org/officeDocument/2006/relationships/slideLayout" Id="rId1" Target="../slideLayouts/slideLayout6.xml"/><Relationship Type="http://schemas.openxmlformats.org/officeDocument/2006/relationships/image" Id="rId4" Target="../media/image03.png"/><Relationship Type="http://schemas.openxmlformats.org/officeDocument/2006/relationships/image" Id="rId3" Target="../media/image15.jpg"/></Relationships>
</file>

<file path=ppt/slides/_rels/slide16.xml.rels><?xml version="1.0" encoding="UTF-8" standalone="yes"?><Relationships xmlns="http://schemas.openxmlformats.org/package/2006/relationships"><Relationship Type="http://schemas.openxmlformats.org/officeDocument/2006/relationships/notesSlide" Id="rId2" Target="../notesSlides/notesSlide16.xml"/><Relationship Type="http://schemas.openxmlformats.org/officeDocument/2006/relationships/slideLayout" Id="rId1" Target="../slideLayouts/slideLayout6.xml"/><Relationship Type="http://schemas.openxmlformats.org/officeDocument/2006/relationships/image" Id="rId4" Target="../media/image04.png"/><Relationship Type="http://schemas.openxmlformats.org/officeDocument/2006/relationships/image" Id="rId3" Target="../media/image17.jpg"/></Relationships>
</file>

<file path=ppt/slides/_rels/slide17.xml.rels><?xml version="1.0" encoding="UTF-8" standalone="yes"?><Relationships xmlns="http://schemas.openxmlformats.org/package/2006/relationships"><Relationship Type="http://schemas.openxmlformats.org/officeDocument/2006/relationships/notesSlide" Id="rId2" Target="../notesSlides/notesSlide17.xml"/><Relationship Type="http://schemas.openxmlformats.org/officeDocument/2006/relationships/slideLayout" Id="rId1" Target="../slideLayouts/slideLayout6.xml"/><Relationship Type="http://schemas.openxmlformats.org/officeDocument/2006/relationships/image" Id="rId4" Target="../media/image18.jpg"/><Relationship Type="http://schemas.openxmlformats.org/officeDocument/2006/relationships/image" Id="rId3" Target="../media/image19.jpg"/><Relationship Type="http://schemas.openxmlformats.org/officeDocument/2006/relationships/image" Id="rId5" Target="../media/image04.png"/></Relationships>
</file>

<file path=ppt/slides/_rels/slide18.xml.rels><?xml version="1.0" encoding="UTF-8" standalone="yes"?><Relationships xmlns="http://schemas.openxmlformats.org/package/2006/relationships"><Relationship Type="http://schemas.openxmlformats.org/officeDocument/2006/relationships/notesSlide" Id="rId2" Target="../notesSlides/notesSlide18.xml"/><Relationship Type="http://schemas.openxmlformats.org/officeDocument/2006/relationships/slideLayout" Id="rId1" Target="../slideLayouts/slideLayout6.xml"/><Relationship Type="http://schemas.openxmlformats.org/officeDocument/2006/relationships/image" Id="rId4" Target="../media/image03.png"/><Relationship Type="http://schemas.openxmlformats.org/officeDocument/2006/relationships/image" Id="rId3" Target="../media/image20.jpg"/></Relationships>
</file>

<file path=ppt/slides/_rels/slide19.xml.rels><?xml version="1.0" encoding="UTF-8" standalone="yes"?><Relationships xmlns="http://schemas.openxmlformats.org/package/2006/relationships"><Relationship Type="http://schemas.openxmlformats.org/officeDocument/2006/relationships/notesSlide" Id="rId2" Target="../notesSlides/notesSlide19.xml"/><Relationship Type="http://schemas.openxmlformats.org/officeDocument/2006/relationships/slideLayout" Id="rId1" Target="../slideLayouts/slideLayout6.xml"/><Relationship Type="http://schemas.openxmlformats.org/officeDocument/2006/relationships/image" Id="rId4" Target="../media/image21.jpg"/><Relationship Type="http://schemas.openxmlformats.org/officeDocument/2006/relationships/image" Id="rId3" Target="../media/image03.png"/></Relationships>
</file>

<file path=ppt/slides/_rels/slide2.xml.rels><?xml version="1.0" encoding="UTF-8" standalone="yes"?><Relationships xmlns="http://schemas.openxmlformats.org/package/2006/relationships"><Relationship Type="http://schemas.openxmlformats.org/officeDocument/2006/relationships/notesSlide" Id="rId2" Target="../notesSlides/notesSlide2.xml"/><Relationship Type="http://schemas.openxmlformats.org/officeDocument/2006/relationships/slideLayout" Id="rId1" Target="../slideLayouts/slideLayout6.xml"/><Relationship Type="http://schemas.openxmlformats.org/officeDocument/2006/relationships/image" Id="rId4" Target="../media/image03.png"/><Relationship Type="http://schemas.openxmlformats.org/officeDocument/2006/relationships/image" Id="rId3" Target="../media/image12.jpg"/></Relationships>
</file>

<file path=ppt/slides/_rels/slide20.xml.rels><?xml version="1.0" encoding="UTF-8" standalone="yes"?><Relationships xmlns="http://schemas.openxmlformats.org/package/2006/relationships"><Relationship Type="http://schemas.openxmlformats.org/officeDocument/2006/relationships/notesSlide" Id="rId2" Target="../notesSlides/notesSlide20.xml"/><Relationship Type="http://schemas.openxmlformats.org/officeDocument/2006/relationships/slideLayout" Id="rId1" Target="../slideLayouts/slideLayout7.xml"/><Relationship Type="http://schemas.openxmlformats.org/officeDocument/2006/relationships/image" Id="rId4" Target="../media/image02.png"/><Relationship Type="http://schemas.openxmlformats.org/officeDocument/2006/relationships/image" Id="rId3" Target="../media/image22.jpg"/></Relationships>
</file>

<file path=ppt/slides/_rels/slide21.xml.rels><?xml version="1.0" encoding="UTF-8" standalone="yes"?><Relationships xmlns="http://schemas.openxmlformats.org/package/2006/relationships"><Relationship Type="http://schemas.openxmlformats.org/officeDocument/2006/relationships/notesSlide" Id="rId2" Target="../notesSlides/notesSlide21.xml"/><Relationship Type="http://schemas.openxmlformats.org/officeDocument/2006/relationships/slideLayout" Id="rId1" Target="../slideLayouts/slideLayout7.xml"/><Relationship Type="http://schemas.openxmlformats.org/officeDocument/2006/relationships/image" Id="rId4" Target="../media/image02.png"/><Relationship Type="http://schemas.openxmlformats.org/officeDocument/2006/relationships/image" Id="rId3" Target="../media/image26.jpg"/></Relationships>
</file>

<file path=ppt/slides/_rels/slide22.xml.rels><?xml version="1.0" encoding="UTF-8" standalone="yes"?><Relationships xmlns="http://schemas.openxmlformats.org/package/2006/relationships"><Relationship Type="http://schemas.openxmlformats.org/officeDocument/2006/relationships/notesSlide" Id="rId2" Target="../notesSlides/notesSlide22.xml"/><Relationship Type="http://schemas.openxmlformats.org/officeDocument/2006/relationships/slideLayout" Id="rId1" Target="../slideLayouts/slideLayout6.xml"/><Relationship Type="http://schemas.openxmlformats.org/officeDocument/2006/relationships/image" Id="rId4" Target="../media/image03.png"/><Relationship Type="http://schemas.openxmlformats.org/officeDocument/2006/relationships/image" Id="rId3" Target="../media/image25.jpg"/></Relationships>
</file>

<file path=ppt/slides/_rels/slide23.xml.rels><?xml version="1.0" encoding="UTF-8" standalone="yes"?><Relationships xmlns="http://schemas.openxmlformats.org/package/2006/relationships"><Relationship Type="http://schemas.openxmlformats.org/officeDocument/2006/relationships/notesSlide" Id="rId2" Target="../notesSlides/notesSlide23.xml"/><Relationship Type="http://schemas.openxmlformats.org/officeDocument/2006/relationships/slideLayout" Id="rId1" Target="../slideLayouts/slideLayout6.xml"/><Relationship Type="http://schemas.openxmlformats.org/officeDocument/2006/relationships/image" Id="rId3" Target="../media/image03.png"/></Relationships>
</file>

<file path=ppt/slides/_rels/slide24.xml.rels><?xml version="1.0" encoding="UTF-8" standalone="yes"?><Relationships xmlns="http://schemas.openxmlformats.org/package/2006/relationships"><Relationship Type="http://schemas.openxmlformats.org/officeDocument/2006/relationships/notesSlide" Id="rId2" Target="../notesSlides/notesSlide24.xml"/><Relationship Type="http://schemas.openxmlformats.org/officeDocument/2006/relationships/slideLayout" Id="rId1" Target="../slideLayouts/slideLayout6.xml"/><Relationship Type="http://schemas.openxmlformats.org/officeDocument/2006/relationships/image" Id="rId4" Target="../media/image03.png"/><Relationship Type="http://schemas.openxmlformats.org/officeDocument/2006/relationships/image" Id="rId3" Target="../media/image23.jpg"/></Relationships>
</file>

<file path=ppt/slides/_rels/slide25.xml.rels><?xml version="1.0" encoding="UTF-8" standalone="yes"?><Relationships xmlns="http://schemas.openxmlformats.org/package/2006/relationships"><Relationship Type="http://schemas.openxmlformats.org/officeDocument/2006/relationships/notesSlide" Id="rId2" Target="../notesSlides/notesSlide25.xml"/><Relationship Type="http://schemas.openxmlformats.org/officeDocument/2006/relationships/slideLayout" Id="rId1" Target="../slideLayouts/slideLayout6.xml"/><Relationship Type="http://schemas.openxmlformats.org/officeDocument/2006/relationships/image" Id="rId4" Target="../media/image03.png"/><Relationship Type="http://schemas.openxmlformats.org/officeDocument/2006/relationships/image" Id="rId3" Target="../media/image34.jpg"/></Relationships>
</file>

<file path=ppt/slides/_rels/slide26.xml.rels><?xml version="1.0" encoding="UTF-8" standalone="yes"?><Relationships xmlns="http://schemas.openxmlformats.org/package/2006/relationships"><Relationship Type="http://schemas.openxmlformats.org/officeDocument/2006/relationships/notesSlide" Id="rId2" Target="../notesSlides/notesSlide26.xml"/><Relationship Type="http://schemas.openxmlformats.org/officeDocument/2006/relationships/slideLayout" Id="rId1" Target="../slideLayouts/slideLayout6.xml"/><Relationship Type="http://schemas.openxmlformats.org/officeDocument/2006/relationships/image" Id="rId4" Target="../media/image03.png"/><Relationship Type="http://schemas.openxmlformats.org/officeDocument/2006/relationships/image" Id="rId3" Target="../media/image31.jpg"/></Relationships>
</file>

<file path=ppt/slides/_rels/slide27.xml.rels><?xml version="1.0" encoding="UTF-8" standalone="yes"?><Relationships xmlns="http://schemas.openxmlformats.org/package/2006/relationships"><Relationship Type="http://schemas.openxmlformats.org/officeDocument/2006/relationships/notesSlide" Id="rId2" Target="../notesSlides/notesSlide27.xml"/><Relationship Type="http://schemas.openxmlformats.org/officeDocument/2006/relationships/slideLayout" Id="rId1" Target="../slideLayouts/slideLayout6.xml"/><Relationship Type="http://schemas.openxmlformats.org/officeDocument/2006/relationships/image" Id="rId4" Target="../media/image03.png"/><Relationship Type="http://schemas.openxmlformats.org/officeDocument/2006/relationships/image" Id="rId3" Target="../media/image28.jpg"/></Relationships>
</file>

<file path=ppt/slides/_rels/slide28.xml.rels><?xml version="1.0" encoding="UTF-8" standalone="yes"?><Relationships xmlns="http://schemas.openxmlformats.org/package/2006/relationships"><Relationship Type="http://schemas.openxmlformats.org/officeDocument/2006/relationships/notesSlide" Id="rId2" Target="../notesSlides/notesSlide28.xml"/><Relationship Type="http://schemas.openxmlformats.org/officeDocument/2006/relationships/slideLayout" Id="rId1" Target="../slideLayouts/slideLayout6.xml"/><Relationship Type="http://schemas.openxmlformats.org/officeDocument/2006/relationships/image" Id="rId4" Target="../media/image03.png"/><Relationship Type="http://schemas.openxmlformats.org/officeDocument/2006/relationships/image" Id="rId3" Target="../media/image30.jpg"/></Relationships>
</file>

<file path=ppt/slides/_rels/slide29.xml.rels><?xml version="1.0" encoding="UTF-8" standalone="yes"?><Relationships xmlns="http://schemas.openxmlformats.org/package/2006/relationships"><Relationship Type="http://schemas.openxmlformats.org/officeDocument/2006/relationships/notesSlide" Id="rId2" Target="../notesSlides/notesSlide29.xml"/><Relationship Type="http://schemas.openxmlformats.org/officeDocument/2006/relationships/slideLayout" Id="rId1" Target="../slideLayouts/slideLayout6.xml"/><Relationship Type="http://schemas.openxmlformats.org/officeDocument/2006/relationships/image" Id="rId4" Target="../media/image35.jpg"/><Relationship Type="http://schemas.openxmlformats.org/officeDocument/2006/relationships/image" Id="rId3" Target="../media/image04.png"/></Relationships>
</file>

<file path=ppt/slides/_rels/slide3.xml.rels><?xml version="1.0" encoding="UTF-8" standalone="yes"?><Relationships xmlns="http://schemas.openxmlformats.org/package/2006/relationships"><Relationship Type="http://schemas.openxmlformats.org/officeDocument/2006/relationships/notesSlide" Id="rId2" Target="../notesSlides/notesSlide3.xml"/><Relationship Type="http://schemas.openxmlformats.org/officeDocument/2006/relationships/slideLayout" Id="rId1" Target="../slideLayouts/slideLayout6.xml"/><Relationship Type="http://schemas.openxmlformats.org/officeDocument/2006/relationships/image" Id="rId4" Target="../media/image03.png"/><Relationship Type="http://schemas.openxmlformats.org/officeDocument/2006/relationships/image" Id="rId3" Target="../media/image05.jpg"/></Relationships>
</file>

<file path=ppt/slides/_rels/slide30.xml.rels><?xml version="1.0" encoding="UTF-8" standalone="yes"?><Relationships xmlns="http://schemas.openxmlformats.org/package/2006/relationships"><Relationship Type="http://schemas.openxmlformats.org/officeDocument/2006/relationships/notesSlide" Id="rId2" Target="../notesSlides/notesSlide30.xml"/><Relationship Type="http://schemas.openxmlformats.org/officeDocument/2006/relationships/slideLayout" Id="rId1" Target="../slideLayouts/slideLayout6.xml"/><Relationship Type="http://schemas.openxmlformats.org/officeDocument/2006/relationships/image" Id="rId4" Target="../media/image03.png"/><Relationship Type="http://schemas.openxmlformats.org/officeDocument/2006/relationships/image" Id="rId3" Target="../media/image27.jpg"/></Relationships>
</file>

<file path=ppt/slides/_rels/slide31.xml.rels><?xml version="1.0" encoding="UTF-8" standalone="yes"?><Relationships xmlns="http://schemas.openxmlformats.org/package/2006/relationships"><Relationship Type="http://schemas.openxmlformats.org/officeDocument/2006/relationships/notesSlide" Id="rId2" Target="../notesSlides/notesSlide31.xml"/><Relationship Type="http://schemas.openxmlformats.org/officeDocument/2006/relationships/slideLayout" Id="rId1" Target="../slideLayouts/slideLayout6.xml"/><Relationship Type="http://schemas.openxmlformats.org/officeDocument/2006/relationships/image" Id="rId4" Target="../media/image33.jpg"/><Relationship Type="http://schemas.openxmlformats.org/officeDocument/2006/relationships/image" Id="rId3" Target="../media/image03.png"/></Relationships>
</file>

<file path=ppt/slides/_rels/slide32.xml.rels><?xml version="1.0" encoding="UTF-8" standalone="yes"?><Relationships xmlns="http://schemas.openxmlformats.org/package/2006/relationships"><Relationship Type="http://schemas.openxmlformats.org/officeDocument/2006/relationships/notesSlide" Id="rId2" Target="../notesSlides/notesSlide32.xml"/><Relationship Type="http://schemas.openxmlformats.org/officeDocument/2006/relationships/slideLayout" Id="rId1" Target="../slideLayouts/slideLayout6.xml"/><Relationship Type="http://schemas.openxmlformats.org/officeDocument/2006/relationships/image" Id="rId4" Target="../media/image03.png"/><Relationship Type="http://schemas.openxmlformats.org/officeDocument/2006/relationships/image" Id="rId3" Target="../media/image32.jpg"/></Relationships>
</file>

<file path=ppt/slides/_rels/slide33.xml.rels><?xml version="1.0" encoding="UTF-8" standalone="yes"?><Relationships xmlns="http://schemas.openxmlformats.org/package/2006/relationships"><Relationship Type="http://schemas.openxmlformats.org/officeDocument/2006/relationships/notesSlide" Id="rId2" Target="../notesSlides/notesSlide33.xml"/><Relationship Type="http://schemas.openxmlformats.org/officeDocument/2006/relationships/slideLayout" Id="rId1" Target="../slideLayouts/slideLayout6.xml"/><Relationship Type="http://schemas.openxmlformats.org/officeDocument/2006/relationships/image" Id="rId3" Target="../media/image03.png"/></Relationships>
</file>

<file path=ppt/slides/_rels/slide34.xml.rels><?xml version="1.0" encoding="UTF-8" standalone="yes"?><Relationships xmlns="http://schemas.openxmlformats.org/package/2006/relationships"><Relationship Type="http://schemas.openxmlformats.org/officeDocument/2006/relationships/notesSlide" Id="rId2" Target="../notesSlides/notesSlide34.xml"/><Relationship Type="http://schemas.openxmlformats.org/officeDocument/2006/relationships/slideLayout" Id="rId1" Target="../slideLayouts/slideLayout6.xml"/><Relationship Type="http://schemas.openxmlformats.org/officeDocument/2006/relationships/image" Id="rId4" Target="../media/image03.png"/><Relationship Type="http://schemas.openxmlformats.org/officeDocument/2006/relationships/image" Id="rId3" Target="../media/image36.jpg"/></Relationships>
</file>

<file path=ppt/slides/_rels/slide35.xml.rels><?xml version="1.0" encoding="UTF-8" standalone="yes"?><Relationships xmlns="http://schemas.openxmlformats.org/package/2006/relationships"><Relationship Type="http://schemas.openxmlformats.org/officeDocument/2006/relationships/notesSlide" Id="rId2" Target="../notesSlides/notesSlide35.xml"/><Relationship Type="http://schemas.openxmlformats.org/officeDocument/2006/relationships/slideLayout" Id="rId1" Target="../slideLayouts/slideLayout6.xml"/><Relationship Type="http://schemas.openxmlformats.org/officeDocument/2006/relationships/image" Id="rId4" Target="../media/image29.png"/><Relationship Type="http://schemas.openxmlformats.org/officeDocument/2006/relationships/image" Id="rId3" Target="../media/image48.png"/></Relationships>
</file>

<file path=ppt/slides/_rels/slide36.xml.rels><?xml version="1.0" encoding="UTF-8" standalone="yes"?><Relationships xmlns="http://schemas.openxmlformats.org/package/2006/relationships"><Relationship Type="http://schemas.openxmlformats.org/officeDocument/2006/relationships/notesSlide" Id="rId2" Target="../notesSlides/notesSlide36.xml"/><Relationship Type="http://schemas.openxmlformats.org/officeDocument/2006/relationships/slideLayout" Id="rId1" Target="../slideLayouts/slideLayout6.xml"/><Relationship Type="http://schemas.openxmlformats.org/officeDocument/2006/relationships/image" Id="rId4" Target="../media/image29.png"/><Relationship Type="http://schemas.openxmlformats.org/officeDocument/2006/relationships/image" Id="rId3" Target="../media/image38.jpg"/></Relationships>
</file>

<file path=ppt/slides/_rels/slide37.xml.rels><?xml version="1.0" encoding="UTF-8" standalone="yes"?><Relationships xmlns="http://schemas.openxmlformats.org/package/2006/relationships"><Relationship Type="http://schemas.openxmlformats.org/officeDocument/2006/relationships/notesSlide" Id="rId2" Target="../notesSlides/notesSlide37.xml"/><Relationship Type="http://schemas.openxmlformats.org/officeDocument/2006/relationships/slideLayout" Id="rId1" Target="../slideLayouts/slideLayout6.xml"/><Relationship Type="http://schemas.openxmlformats.org/officeDocument/2006/relationships/image" Id="rId4" Target="../media/image03.png"/><Relationship Type="http://schemas.openxmlformats.org/officeDocument/2006/relationships/image" Id="rId3" Target="../media/image37.jpg"/></Relationships>
</file>

<file path=ppt/slides/_rels/slide38.xml.rels><?xml version="1.0" encoding="UTF-8" standalone="yes"?><Relationships xmlns="http://schemas.openxmlformats.org/package/2006/relationships"><Relationship Type="http://schemas.openxmlformats.org/officeDocument/2006/relationships/notesSlide" Id="rId2" Target="../notesSlides/notesSlide38.xml"/><Relationship Type="http://schemas.openxmlformats.org/officeDocument/2006/relationships/slideLayout" Id="rId1" Target="../slideLayouts/slideLayout6.xml"/><Relationship Type="http://schemas.openxmlformats.org/officeDocument/2006/relationships/image" Id="rId3" Target="../media/image03.png"/></Relationships>
</file>

<file path=ppt/slides/_rels/slide39.xml.rels><?xml version="1.0" encoding="UTF-8" standalone="yes"?><Relationships xmlns="http://schemas.openxmlformats.org/package/2006/relationships"><Relationship Type="http://schemas.openxmlformats.org/officeDocument/2006/relationships/notesSlide" Id="rId2" Target="../notesSlides/notesSlide39.xml"/><Relationship Type="http://schemas.openxmlformats.org/officeDocument/2006/relationships/slideLayout" Id="rId1" Target="../slideLayouts/slideLayout6.xml"/><Relationship Type="http://schemas.openxmlformats.org/officeDocument/2006/relationships/image" Id="rId3" Target="../media/image03.png"/></Relationships>
</file>

<file path=ppt/slides/_rels/slide4.xml.rels><?xml version="1.0" encoding="UTF-8" standalone="yes"?><Relationships xmlns="http://schemas.openxmlformats.org/package/2006/relationships"><Relationship Type="http://schemas.openxmlformats.org/officeDocument/2006/relationships/notesSlide" Id="rId2" Target="../notesSlides/notesSlide4.xml"/><Relationship Type="http://schemas.openxmlformats.org/officeDocument/2006/relationships/slideLayout" Id="rId1" Target="../slideLayouts/slideLayout6.xml"/><Relationship Type="http://schemas.openxmlformats.org/officeDocument/2006/relationships/image" Id="rId4" Target="../media/image04.png"/><Relationship Type="http://schemas.openxmlformats.org/officeDocument/2006/relationships/image" Id="rId3" Target="../media/image16.jpg"/></Relationships>
</file>

<file path=ppt/slides/_rels/slide40.xml.rels><?xml version="1.0" encoding="UTF-8" standalone="yes"?><Relationships xmlns="http://schemas.openxmlformats.org/package/2006/relationships"><Relationship Type="http://schemas.openxmlformats.org/officeDocument/2006/relationships/notesSlide" Id="rId2" Target="../notesSlides/notesSlide40.xml"/><Relationship Type="http://schemas.openxmlformats.org/officeDocument/2006/relationships/slideLayout" Id="rId1" Target="../slideLayouts/slideLayout6.xml"/><Relationship Type="http://schemas.openxmlformats.org/officeDocument/2006/relationships/image" Id="rId4" Target="../media/image03.png"/><Relationship Type="http://schemas.openxmlformats.org/officeDocument/2006/relationships/image" Id="rId3" Target="../media/image39.jpg"/></Relationships>
</file>

<file path=ppt/slides/_rels/slide41.xml.rels><?xml version="1.0" encoding="UTF-8" standalone="yes"?><Relationships xmlns="http://schemas.openxmlformats.org/package/2006/relationships"><Relationship Type="http://schemas.openxmlformats.org/officeDocument/2006/relationships/notesSlide" Id="rId2" Target="../notesSlides/notesSlide41.xml"/><Relationship Type="http://schemas.openxmlformats.org/officeDocument/2006/relationships/slideLayout" Id="rId1" Target="../slideLayouts/slideLayout6.xml"/><Relationship Type="http://schemas.openxmlformats.org/officeDocument/2006/relationships/image" Id="rId3" Target="../media/image03.png"/></Relationships>
</file>

<file path=ppt/slides/_rels/slide42.xml.rels><?xml version="1.0" encoding="UTF-8" standalone="yes"?><Relationships xmlns="http://schemas.openxmlformats.org/package/2006/relationships"><Relationship Type="http://schemas.openxmlformats.org/officeDocument/2006/relationships/notesSlide" Id="rId2" Target="../notesSlides/notesSlide42.xml"/><Relationship Type="http://schemas.openxmlformats.org/officeDocument/2006/relationships/slideLayout" Id="rId1" Target="../slideLayouts/slideLayout6.xml"/><Relationship Type="http://schemas.openxmlformats.org/officeDocument/2006/relationships/image" Id="rId4" Target="../media/image03.png"/><Relationship Type="http://schemas.openxmlformats.org/officeDocument/2006/relationships/image" Id="rId3" Target="../media/image40.jpg"/></Relationships>
</file>

<file path=ppt/slides/_rels/slide43.xml.rels><?xml version="1.0" encoding="UTF-8" standalone="yes"?><Relationships xmlns="http://schemas.openxmlformats.org/package/2006/relationships"><Relationship Type="http://schemas.openxmlformats.org/officeDocument/2006/relationships/notesSlide" Id="rId2" Target="../notesSlides/notesSlide43.xml"/><Relationship Type="http://schemas.openxmlformats.org/officeDocument/2006/relationships/slideLayout" Id="rId1" Target="../slideLayouts/slideLayout6.xml"/><Relationship Type="http://schemas.openxmlformats.org/officeDocument/2006/relationships/image" Id="rId4" Target="../media/image03.png"/><Relationship Type="http://schemas.openxmlformats.org/officeDocument/2006/relationships/image" Id="rId3" Target="../media/image41.jpg"/></Relationships>
</file>

<file path=ppt/slides/_rels/slide44.xml.rels><?xml version="1.0" encoding="UTF-8" standalone="yes"?><Relationships xmlns="http://schemas.openxmlformats.org/package/2006/relationships"><Relationship Type="http://schemas.openxmlformats.org/officeDocument/2006/relationships/notesSlide" Id="rId2" Target="../notesSlides/notesSlide44.xml"/><Relationship Type="http://schemas.openxmlformats.org/officeDocument/2006/relationships/slideLayout" Id="rId1" Target="../slideLayouts/slideLayout6.xml"/><Relationship Type="http://schemas.openxmlformats.org/officeDocument/2006/relationships/image" Id="rId4" Target="../media/image03.png"/><Relationship Type="http://schemas.openxmlformats.org/officeDocument/2006/relationships/image" Id="rId3" Target="../media/image44.jpg"/></Relationships>
</file>

<file path=ppt/slides/_rels/slide45.xml.rels><?xml version="1.0" encoding="UTF-8" standalone="yes"?><Relationships xmlns="http://schemas.openxmlformats.org/package/2006/relationships"><Relationship Type="http://schemas.openxmlformats.org/officeDocument/2006/relationships/notesSlide" Id="rId2" Target="../notesSlides/notesSlide45.xml"/><Relationship Type="http://schemas.openxmlformats.org/officeDocument/2006/relationships/slideLayout" Id="rId1" Target="../slideLayouts/slideLayout6.xml"/><Relationship Type="http://schemas.openxmlformats.org/officeDocument/2006/relationships/image" Id="rId3" Target="../media/image03.png"/></Relationships>
</file>

<file path=ppt/slides/_rels/slide46.xml.rels><?xml version="1.0" encoding="UTF-8" standalone="yes"?><Relationships xmlns="http://schemas.openxmlformats.org/package/2006/relationships"><Relationship Type="http://schemas.openxmlformats.org/officeDocument/2006/relationships/notesSlide" Id="rId2" Target="../notesSlides/notesSlide46.xml"/><Relationship Type="http://schemas.openxmlformats.org/officeDocument/2006/relationships/slideLayout" Id="rId1" Target="../slideLayouts/slideLayout6.xml"/><Relationship Type="http://schemas.openxmlformats.org/officeDocument/2006/relationships/image" Id="rId4" Target="../media/image03.png"/><Relationship Type="http://schemas.openxmlformats.org/officeDocument/2006/relationships/image" Id="rId3" Target="../media/image42.jpg"/></Relationships>
</file>

<file path=ppt/slides/_rels/slide47.xml.rels><?xml version="1.0" encoding="UTF-8" standalone="yes"?><Relationships xmlns="http://schemas.openxmlformats.org/package/2006/relationships"><Relationship Type="http://schemas.openxmlformats.org/officeDocument/2006/relationships/notesSlide" Id="rId2" Target="../notesSlides/notesSlide47.xml"/><Relationship Type="http://schemas.openxmlformats.org/officeDocument/2006/relationships/slideLayout" Id="rId1" Target="../slideLayouts/slideLayout6.xml"/><Relationship Type="http://schemas.openxmlformats.org/officeDocument/2006/relationships/image" Id="rId4" Target="../media/image03.png"/><Relationship Type="http://schemas.openxmlformats.org/officeDocument/2006/relationships/image" Id="rId3" Target="../media/image43.jpg"/></Relationships>
</file>

<file path=ppt/slides/_rels/slide48.xml.rels><?xml version="1.0" encoding="UTF-8" standalone="yes"?><Relationships xmlns="http://schemas.openxmlformats.org/package/2006/relationships"><Relationship Type="http://schemas.openxmlformats.org/officeDocument/2006/relationships/notesSlide" Id="rId2" Target="../notesSlides/notesSlide48.xml"/><Relationship Type="http://schemas.openxmlformats.org/officeDocument/2006/relationships/slideLayout" Id="rId1" Target="../slideLayouts/slideLayout6.xml"/><Relationship Type="http://schemas.openxmlformats.org/officeDocument/2006/relationships/image" Id="rId4" Target="../media/image03.png"/><Relationship Type="http://schemas.openxmlformats.org/officeDocument/2006/relationships/image" Id="rId3" Target="../media/image45.jpg"/></Relationships>
</file>

<file path=ppt/slides/_rels/slide49.xml.rels><?xml version="1.0" encoding="UTF-8" standalone="yes"?><Relationships xmlns="http://schemas.openxmlformats.org/package/2006/relationships"><Relationship Type="http://schemas.openxmlformats.org/officeDocument/2006/relationships/notesSlide" Id="rId2" Target="../notesSlides/notesSlide49.xml"/><Relationship Type="http://schemas.openxmlformats.org/officeDocument/2006/relationships/slideLayout" Id="rId1" Target="../slideLayouts/slideLayout6.xml"/><Relationship Type="http://schemas.openxmlformats.org/officeDocument/2006/relationships/image" Id="rId4" Target="../media/image03.png"/><Relationship Type="http://schemas.openxmlformats.org/officeDocument/2006/relationships/image" Id="rId3" Target="../media/image46.jpg"/></Relationships>
</file>

<file path=ppt/slides/_rels/slide5.xml.rels><?xml version="1.0" encoding="UTF-8" standalone="yes"?><Relationships xmlns="http://schemas.openxmlformats.org/package/2006/relationships"><Relationship Type="http://schemas.openxmlformats.org/officeDocument/2006/relationships/notesSlide" Id="rId2" Target="../notesSlides/notesSlide5.xml"/><Relationship Type="http://schemas.openxmlformats.org/officeDocument/2006/relationships/slideLayout" Id="rId1" Target="../slideLayouts/slideLayout7.xml"/><Relationship Type="http://schemas.openxmlformats.org/officeDocument/2006/relationships/image" Id="rId3" Target="../media/image02.png"/></Relationships>
</file>

<file path=ppt/slides/_rels/slide50.xml.rels><?xml version="1.0" encoding="UTF-8" standalone="yes"?><Relationships xmlns="http://schemas.openxmlformats.org/package/2006/relationships"><Relationship Type="http://schemas.openxmlformats.org/officeDocument/2006/relationships/notesSlide" Id="rId2" Target="../notesSlides/notesSlide50.xml"/><Relationship Type="http://schemas.openxmlformats.org/officeDocument/2006/relationships/slideLayout" Id="rId1" Target="../slideLayouts/slideLayout6.xml"/><Relationship Type="http://schemas.openxmlformats.org/officeDocument/2006/relationships/image" Id="rId4" Target="../media/image03.png"/><Relationship Type="http://schemas.openxmlformats.org/officeDocument/2006/relationships/image" Id="rId3" Target="../media/image49.jpg"/></Relationships>
</file>

<file path=ppt/slides/_rels/slide51.xml.rels><?xml version="1.0" encoding="UTF-8" standalone="yes"?><Relationships xmlns="http://schemas.openxmlformats.org/package/2006/relationships"><Relationship Type="http://schemas.openxmlformats.org/officeDocument/2006/relationships/notesSlide" Id="rId2" Target="../notesSlides/notesSlide51.xml"/><Relationship Type="http://schemas.openxmlformats.org/officeDocument/2006/relationships/slideLayout" Id="rId1" Target="../slideLayouts/slideLayout6.xml"/><Relationship Type="http://schemas.openxmlformats.org/officeDocument/2006/relationships/image" Id="rId4" Target="../media/image03.png"/><Relationship Type="http://schemas.openxmlformats.org/officeDocument/2006/relationships/image" Id="rId3" Target="../media/image47.jpg"/></Relationships>
</file>

<file path=ppt/slides/_rels/slide52.xml.rels><?xml version="1.0" encoding="UTF-8" standalone="yes"?><Relationships xmlns="http://schemas.openxmlformats.org/package/2006/relationships"><Relationship Type="http://schemas.openxmlformats.org/officeDocument/2006/relationships/notesSlide" Id="rId2" Target="../notesSlides/notesSlide52.xml"/><Relationship Type="http://schemas.openxmlformats.org/officeDocument/2006/relationships/slideLayout" Id="rId1" Target="../slideLayouts/slideLayout6.xml"/><Relationship Type="http://schemas.openxmlformats.org/officeDocument/2006/relationships/image" Id="rId4" Target="../media/image03.png"/><Relationship Type="http://schemas.openxmlformats.org/officeDocument/2006/relationships/image" Id="rId3" Target="../media/image56.jpg"/></Relationships>
</file>

<file path=ppt/slides/_rels/slide53.xml.rels><?xml version="1.0" encoding="UTF-8" standalone="yes"?><Relationships xmlns="http://schemas.openxmlformats.org/package/2006/relationships"><Relationship Type="http://schemas.openxmlformats.org/officeDocument/2006/relationships/notesSlide" Id="rId2" Target="../notesSlides/notesSlide53.xml"/><Relationship Type="http://schemas.openxmlformats.org/officeDocument/2006/relationships/slideLayout" Id="rId1" Target="../slideLayouts/slideLayout6.xml"/><Relationship Type="http://schemas.openxmlformats.org/officeDocument/2006/relationships/image" Id="rId3" Target="../media/image03.png"/></Relationships>
</file>

<file path=ppt/slides/_rels/slide54.xml.rels><?xml version="1.0" encoding="UTF-8" standalone="yes"?><Relationships xmlns="http://schemas.openxmlformats.org/package/2006/relationships"><Relationship Type="http://schemas.openxmlformats.org/officeDocument/2006/relationships/notesSlide" Id="rId2" Target="../notesSlides/notesSlide54.xml"/><Relationship Type="http://schemas.openxmlformats.org/officeDocument/2006/relationships/slideLayout" Id="rId1" Target="../slideLayouts/slideLayout6.xml"/><Relationship Type="http://schemas.openxmlformats.org/officeDocument/2006/relationships/image" Id="rId4" Target="../media/image03.png"/><Relationship Type="http://schemas.openxmlformats.org/officeDocument/2006/relationships/image" Id="rId3" Target="../media/image52.jpg"/></Relationships>
</file>

<file path=ppt/slides/_rels/slide55.xml.rels><?xml version="1.0" encoding="UTF-8" standalone="yes"?><Relationships xmlns="http://schemas.openxmlformats.org/package/2006/relationships"><Relationship Type="http://schemas.openxmlformats.org/officeDocument/2006/relationships/notesSlide" Id="rId2" Target="../notesSlides/notesSlide55.xml"/><Relationship Type="http://schemas.openxmlformats.org/officeDocument/2006/relationships/slideLayout" Id="rId1" Target="../slideLayouts/slideLayout6.xml"/><Relationship Type="http://schemas.openxmlformats.org/officeDocument/2006/relationships/image" Id="rId4" Target="../media/image03.png"/><Relationship Type="http://schemas.openxmlformats.org/officeDocument/2006/relationships/image" Id="rId3" Target="../media/image50.jpg"/></Relationships>
</file>

<file path=ppt/slides/_rels/slide56.xml.rels><?xml version="1.0" encoding="UTF-8" standalone="yes"?><Relationships xmlns="http://schemas.openxmlformats.org/package/2006/relationships"><Relationship Type="http://schemas.openxmlformats.org/officeDocument/2006/relationships/notesSlide" Id="rId2" Target="../notesSlides/notesSlide56.xml"/><Relationship Type="http://schemas.openxmlformats.org/officeDocument/2006/relationships/slideLayout" Id="rId1" Target="../slideLayouts/slideLayout6.xml"/><Relationship Type="http://schemas.openxmlformats.org/officeDocument/2006/relationships/image" Id="rId4" Target="../media/image03.png"/><Relationship Type="http://schemas.openxmlformats.org/officeDocument/2006/relationships/image" Id="rId3" Target="../media/image59.jpg"/></Relationships>
</file>

<file path=ppt/slides/_rels/slide57.xml.rels><?xml version="1.0" encoding="UTF-8" standalone="yes"?><Relationships xmlns="http://schemas.openxmlformats.org/package/2006/relationships"><Relationship Type="http://schemas.openxmlformats.org/officeDocument/2006/relationships/notesSlide" Id="rId2" Target="../notesSlides/notesSlide57.xml"/><Relationship Type="http://schemas.openxmlformats.org/officeDocument/2006/relationships/slideLayout" Id="rId1" Target="../slideLayouts/slideLayout6.xml"/><Relationship Type="http://schemas.openxmlformats.org/officeDocument/2006/relationships/image" Id="rId4" Target="../media/image03.png"/><Relationship Type="http://schemas.openxmlformats.org/officeDocument/2006/relationships/image" Id="rId3" Target="../media/image51.jpg"/></Relationships>
</file>

<file path=ppt/slides/_rels/slide58.xml.rels><?xml version="1.0" encoding="UTF-8" standalone="yes"?><Relationships xmlns="http://schemas.openxmlformats.org/package/2006/relationships"><Relationship Type="http://schemas.openxmlformats.org/officeDocument/2006/relationships/notesSlide" Id="rId2" Target="../notesSlides/notesSlide58.xml"/><Relationship Type="http://schemas.openxmlformats.org/officeDocument/2006/relationships/slideLayout" Id="rId1" Target="../slideLayouts/slideLayout6.xml"/><Relationship Type="http://schemas.openxmlformats.org/officeDocument/2006/relationships/image" Id="rId4" Target="../media/image03.png"/><Relationship Type="http://schemas.openxmlformats.org/officeDocument/2006/relationships/image" Id="rId3" Target="../media/image53.jpg"/></Relationships>
</file>

<file path=ppt/slides/_rels/slide59.xml.rels><?xml version="1.0" encoding="UTF-8" standalone="yes"?><Relationships xmlns="http://schemas.openxmlformats.org/package/2006/relationships"><Relationship Type="http://schemas.openxmlformats.org/officeDocument/2006/relationships/notesSlide" Id="rId2" Target="../notesSlides/notesSlide59.xml"/><Relationship Type="http://schemas.openxmlformats.org/officeDocument/2006/relationships/slideLayout" Id="rId1" Target="../slideLayouts/slideLayout6.xml"/><Relationship Type="http://schemas.openxmlformats.org/officeDocument/2006/relationships/image" Id="rId4" Target="../media/image03.png"/><Relationship Type="http://schemas.openxmlformats.org/officeDocument/2006/relationships/image" Id="rId3" Target="../media/image60.jpg"/></Relationships>
</file>

<file path=ppt/slides/_rels/slide6.xml.rels><?xml version="1.0" encoding="UTF-8" standalone="yes"?><Relationships xmlns="http://schemas.openxmlformats.org/package/2006/relationships"><Relationship Type="http://schemas.openxmlformats.org/officeDocument/2006/relationships/notesSlide" Id="rId2" Target="../notesSlides/notesSlide6.xml"/><Relationship Type="http://schemas.openxmlformats.org/officeDocument/2006/relationships/slideLayout" Id="rId1" Target="../slideLayouts/slideLayout7.xml"/><Relationship Type="http://schemas.openxmlformats.org/officeDocument/2006/relationships/image" Id="rId3" Target="../media/image02.png"/></Relationships>
</file>

<file path=ppt/slides/_rels/slide60.xml.rels><?xml version="1.0" encoding="UTF-8" standalone="yes"?><Relationships xmlns="http://schemas.openxmlformats.org/package/2006/relationships"><Relationship Type="http://schemas.openxmlformats.org/officeDocument/2006/relationships/notesSlide" Id="rId2" Target="../notesSlides/notesSlide60.xml"/><Relationship Type="http://schemas.openxmlformats.org/officeDocument/2006/relationships/slideLayout" Id="rId1" Target="../slideLayouts/slideLayout6.xml"/><Relationship Type="http://schemas.openxmlformats.org/officeDocument/2006/relationships/image" Id="rId4" Target="../media/image03.png"/><Relationship Type="http://schemas.openxmlformats.org/officeDocument/2006/relationships/image" Id="rId3" Target="../media/image55.jpg"/></Relationships>
</file>

<file path=ppt/slides/_rels/slide61.xml.rels><?xml version="1.0" encoding="UTF-8" standalone="yes"?><Relationships xmlns="http://schemas.openxmlformats.org/package/2006/relationships"><Relationship Type="http://schemas.openxmlformats.org/officeDocument/2006/relationships/notesSlide" Id="rId2" Target="../notesSlides/notesSlide61.xml"/><Relationship Type="http://schemas.openxmlformats.org/officeDocument/2006/relationships/slideLayout" Id="rId1" Target="../slideLayouts/slideLayout6.xml"/><Relationship Type="http://schemas.openxmlformats.org/officeDocument/2006/relationships/image" Id="rId4" Target="../media/image03.png"/><Relationship Type="http://schemas.openxmlformats.org/officeDocument/2006/relationships/image" Id="rId3" Target="../media/image54.jpg"/></Relationships>
</file>

<file path=ppt/slides/_rels/slide62.xml.rels><?xml version="1.0" encoding="UTF-8" standalone="yes"?><Relationships xmlns="http://schemas.openxmlformats.org/package/2006/relationships"><Relationship Type="http://schemas.openxmlformats.org/officeDocument/2006/relationships/notesSlide" Id="rId2" Target="../notesSlides/notesSlide62.xml"/><Relationship Type="http://schemas.openxmlformats.org/officeDocument/2006/relationships/slideLayout" Id="rId1" Target="../slideLayouts/slideLayout6.xml"/><Relationship Type="http://schemas.openxmlformats.org/officeDocument/2006/relationships/image" Id="rId4" Target="../media/image03.png"/><Relationship Type="http://schemas.openxmlformats.org/officeDocument/2006/relationships/image" Id="rId3" Target="../media/image57.jpg"/></Relationships>
</file>

<file path=ppt/slides/_rels/slide63.xml.rels><?xml version="1.0" encoding="UTF-8" standalone="yes"?><Relationships xmlns="http://schemas.openxmlformats.org/package/2006/relationships"><Relationship Type="http://schemas.openxmlformats.org/officeDocument/2006/relationships/notesSlide" Id="rId2" Target="../notesSlides/notesSlide63.xml"/><Relationship Type="http://schemas.openxmlformats.org/officeDocument/2006/relationships/slideLayout" Id="rId1" Target="../slideLayouts/slideLayout6.xml"/><Relationship Type="http://schemas.openxmlformats.org/officeDocument/2006/relationships/image" Id="rId4" Target="../media/image03.png"/><Relationship Type="http://schemas.openxmlformats.org/officeDocument/2006/relationships/image" Id="rId3" Target="../media/image58.jpg"/></Relationships>
</file>

<file path=ppt/slides/_rels/slide64.xml.rels><?xml version="1.0" encoding="UTF-8" standalone="yes"?><Relationships xmlns="http://schemas.openxmlformats.org/package/2006/relationships"><Relationship Type="http://schemas.openxmlformats.org/officeDocument/2006/relationships/notesSlide" Id="rId2" Target="../notesSlides/notesSlide64.xml"/><Relationship Type="http://schemas.openxmlformats.org/officeDocument/2006/relationships/slideLayout" Id="rId1" Target="../slideLayouts/slideLayout6.xml"/><Relationship Type="http://schemas.openxmlformats.org/officeDocument/2006/relationships/image" Id="rId4" Target="../media/image03.png"/><Relationship Type="http://schemas.openxmlformats.org/officeDocument/2006/relationships/image" Id="rId3" Target="../media/image61.jpg"/></Relationships>
</file>

<file path=ppt/slides/_rels/slide65.xml.rels><?xml version="1.0" encoding="UTF-8" standalone="yes"?><Relationships xmlns="http://schemas.openxmlformats.org/package/2006/relationships"><Relationship Type="http://schemas.openxmlformats.org/officeDocument/2006/relationships/notesSlide" Id="rId2" Target="../notesSlides/notesSlide65.xml"/><Relationship Type="http://schemas.openxmlformats.org/officeDocument/2006/relationships/slideLayout" Id="rId1" Target="../slideLayouts/slideLayout6.xml"/><Relationship Type="http://schemas.openxmlformats.org/officeDocument/2006/relationships/image" Id="rId4" Target="../media/image03.png"/><Relationship Type="http://schemas.openxmlformats.org/officeDocument/2006/relationships/image" Id="rId3" Target="../media/image68.jpg"/></Relationships>
</file>

<file path=ppt/slides/_rels/slide66.xml.rels><?xml version="1.0" encoding="UTF-8" standalone="yes"?><Relationships xmlns="http://schemas.openxmlformats.org/package/2006/relationships"><Relationship Type="http://schemas.openxmlformats.org/officeDocument/2006/relationships/notesSlide" Id="rId2" Target="../notesSlides/notesSlide66.xml"/><Relationship Type="http://schemas.openxmlformats.org/officeDocument/2006/relationships/slideLayout" Id="rId1" Target="../slideLayouts/slideLayout6.xml"/><Relationship Type="http://schemas.openxmlformats.org/officeDocument/2006/relationships/image" Id="rId3" Target="../media/image03.png"/></Relationships>
</file>

<file path=ppt/slides/_rels/slide67.xml.rels><?xml version="1.0" encoding="UTF-8" standalone="yes"?><Relationships xmlns="http://schemas.openxmlformats.org/package/2006/relationships"><Relationship Type="http://schemas.openxmlformats.org/officeDocument/2006/relationships/notesSlide" Id="rId2" Target="../notesSlides/notesSlide67.xml"/><Relationship Type="http://schemas.openxmlformats.org/officeDocument/2006/relationships/slideLayout" Id="rId1" Target="../slideLayouts/slideLayout6.xml"/><Relationship Type="http://schemas.openxmlformats.org/officeDocument/2006/relationships/image" Id="rId4" Target="../media/image03.png"/><Relationship Type="http://schemas.openxmlformats.org/officeDocument/2006/relationships/image" Id="rId3" Target="../media/image62.jpg"/></Relationships>
</file>

<file path=ppt/slides/_rels/slide68.xml.rels><?xml version="1.0" encoding="UTF-8" standalone="yes"?><Relationships xmlns="http://schemas.openxmlformats.org/package/2006/relationships"><Relationship Type="http://schemas.openxmlformats.org/officeDocument/2006/relationships/notesSlide" Id="rId2" Target="../notesSlides/notesSlide68.xml"/><Relationship Type="http://schemas.openxmlformats.org/officeDocument/2006/relationships/slideLayout" Id="rId1" Target="../slideLayouts/slideLayout6.xml"/><Relationship Type="http://schemas.openxmlformats.org/officeDocument/2006/relationships/image" Id="rId4" Target="../media/image03.png"/><Relationship Type="http://schemas.openxmlformats.org/officeDocument/2006/relationships/image" Id="rId3" Target="../media/image64.jpg"/></Relationships>
</file>

<file path=ppt/slides/_rels/slide69.xml.rels><?xml version="1.0" encoding="UTF-8" standalone="yes"?><Relationships xmlns="http://schemas.openxmlformats.org/package/2006/relationships"><Relationship Type="http://schemas.openxmlformats.org/officeDocument/2006/relationships/notesSlide" Id="rId2" Target="../notesSlides/notesSlide69.xml"/><Relationship Type="http://schemas.openxmlformats.org/officeDocument/2006/relationships/slideLayout" Id="rId1" Target="../slideLayouts/slideLayout6.xml"/><Relationship Type="http://schemas.openxmlformats.org/officeDocument/2006/relationships/image" Id="rId4" Target="../media/image03.png"/><Relationship Type="http://schemas.openxmlformats.org/officeDocument/2006/relationships/image" Id="rId3" Target="../media/image63.jpg"/></Relationships>
</file>

<file path=ppt/slides/_rels/slide7.xml.rels><?xml version="1.0" encoding="UTF-8" standalone="yes"?><Relationships xmlns="http://schemas.openxmlformats.org/package/2006/relationships"><Relationship Type="http://schemas.openxmlformats.org/officeDocument/2006/relationships/notesSlide" Id="rId2" Target="../notesSlides/notesSlide7.xml"/><Relationship Type="http://schemas.openxmlformats.org/officeDocument/2006/relationships/slideLayout" Id="rId1" Target="../slideLayouts/slideLayout6.xml"/><Relationship Type="http://schemas.openxmlformats.org/officeDocument/2006/relationships/image" Id="rId4" Target="../media/image03.png"/><Relationship Type="http://schemas.openxmlformats.org/officeDocument/2006/relationships/image" Id="rId3" Target="../media/image11.jpg"/></Relationships>
</file>

<file path=ppt/slides/_rels/slide70.xml.rels><?xml version="1.0" encoding="UTF-8" standalone="yes"?><Relationships xmlns="http://schemas.openxmlformats.org/package/2006/relationships"><Relationship Type="http://schemas.openxmlformats.org/officeDocument/2006/relationships/notesSlide" Id="rId2" Target="../notesSlides/notesSlide70.xml"/><Relationship Type="http://schemas.openxmlformats.org/officeDocument/2006/relationships/slideLayout" Id="rId1" Target="../slideLayouts/slideLayout6.xml"/><Relationship Type="http://schemas.openxmlformats.org/officeDocument/2006/relationships/image" Id="rId4" Target="../media/image03.png"/><Relationship Type="http://schemas.openxmlformats.org/officeDocument/2006/relationships/image" Id="rId3" Target="../media/image65.jpg"/></Relationships>
</file>

<file path=ppt/slides/_rels/slide71.xml.rels><?xml version="1.0" encoding="UTF-8" standalone="yes"?><Relationships xmlns="http://schemas.openxmlformats.org/package/2006/relationships"><Relationship Type="http://schemas.openxmlformats.org/officeDocument/2006/relationships/notesSlide" Id="rId2" Target="../notesSlides/notesSlide71.xml"/><Relationship Type="http://schemas.openxmlformats.org/officeDocument/2006/relationships/slideLayout" Id="rId1" Target="../slideLayouts/slideLayout6.xml"/><Relationship Type="http://schemas.openxmlformats.org/officeDocument/2006/relationships/image" Id="rId4" Target="../media/image03.png"/><Relationship Type="http://schemas.openxmlformats.org/officeDocument/2006/relationships/image" Id="rId3" Target="../media/image71.jpg"/></Relationships>
</file>

<file path=ppt/slides/_rels/slide72.xml.rels><?xml version="1.0" encoding="UTF-8" standalone="yes"?><Relationships xmlns="http://schemas.openxmlformats.org/package/2006/relationships"><Relationship Type="http://schemas.openxmlformats.org/officeDocument/2006/relationships/notesSlide" Id="rId2" Target="../notesSlides/notesSlide72.xml"/><Relationship Type="http://schemas.openxmlformats.org/officeDocument/2006/relationships/slideLayout" Id="rId1" Target="../slideLayouts/slideLayout6.xml"/><Relationship Type="http://schemas.openxmlformats.org/officeDocument/2006/relationships/image" Id="rId4" Target="../media/image03.png"/><Relationship Type="http://schemas.openxmlformats.org/officeDocument/2006/relationships/image" Id="rId3" Target="../media/image69.jpg"/></Relationships>
</file>

<file path=ppt/slides/_rels/slide73.xml.rels><?xml version="1.0" encoding="UTF-8" standalone="yes"?><Relationships xmlns="http://schemas.openxmlformats.org/package/2006/relationships"><Relationship Type="http://schemas.openxmlformats.org/officeDocument/2006/relationships/notesSlide" Id="rId2" Target="../notesSlides/notesSlide73.xml"/><Relationship Type="http://schemas.openxmlformats.org/officeDocument/2006/relationships/slideLayout" Id="rId1" Target="../slideLayouts/slideLayout6.xml"/><Relationship Type="http://schemas.openxmlformats.org/officeDocument/2006/relationships/image" Id="rId4" Target="../media/image03.png"/><Relationship Type="http://schemas.openxmlformats.org/officeDocument/2006/relationships/image" Id="rId3" Target="../media/image67.jpg"/></Relationships>
</file>

<file path=ppt/slides/_rels/slide74.xml.rels><?xml version="1.0" encoding="UTF-8" standalone="yes"?><Relationships xmlns="http://schemas.openxmlformats.org/package/2006/relationships"><Relationship Type="http://schemas.openxmlformats.org/officeDocument/2006/relationships/notesSlide" Id="rId2" Target="../notesSlides/notesSlide74.xml"/><Relationship Type="http://schemas.openxmlformats.org/officeDocument/2006/relationships/slideLayout" Id="rId1" Target="../slideLayouts/slideLayout6.xml"/><Relationship Type="http://schemas.openxmlformats.org/officeDocument/2006/relationships/image" Id="rId4" Target="../media/image03.png"/><Relationship Type="http://schemas.openxmlformats.org/officeDocument/2006/relationships/image" Id="rId3" Target="../media/image66.jpg"/></Relationships>
</file>

<file path=ppt/slides/_rels/slide75.xml.rels><?xml version="1.0" encoding="UTF-8" standalone="yes"?><Relationships xmlns="http://schemas.openxmlformats.org/package/2006/relationships"><Relationship Type="http://schemas.openxmlformats.org/officeDocument/2006/relationships/notesSlide" Id="rId2" Target="../notesSlides/notesSlide75.xml"/><Relationship Type="http://schemas.openxmlformats.org/officeDocument/2006/relationships/slideLayout" Id="rId1" Target="../slideLayouts/slideLayout6.xml"/><Relationship Type="http://schemas.openxmlformats.org/officeDocument/2006/relationships/image" Id="rId4" Target="../media/image03.png"/><Relationship Type="http://schemas.openxmlformats.org/officeDocument/2006/relationships/image" Id="rId3" Target="../media/image70.jpg"/></Relationships>
</file>

<file path=ppt/slides/_rels/slide76.xml.rels><?xml version="1.0" encoding="UTF-8" standalone="yes"?><Relationships xmlns="http://schemas.openxmlformats.org/package/2006/relationships"><Relationship Type="http://schemas.openxmlformats.org/officeDocument/2006/relationships/notesSlide" Id="rId2" Target="../notesSlides/notesSlide76.xml"/><Relationship Type="http://schemas.openxmlformats.org/officeDocument/2006/relationships/slideLayout" Id="rId1" Target="../slideLayouts/slideLayout6.xml"/><Relationship Type="http://schemas.openxmlformats.org/officeDocument/2006/relationships/image" Id="rId4" Target="../media/image03.png"/><Relationship Type="http://schemas.openxmlformats.org/officeDocument/2006/relationships/image" Id="rId3" Target="../media/image72.png"/></Relationships>
</file>

<file path=ppt/slides/_rels/slide8.xml.rels><?xml version="1.0" encoding="UTF-8" standalone="yes"?><Relationships xmlns="http://schemas.openxmlformats.org/package/2006/relationships"><Relationship Type="http://schemas.openxmlformats.org/officeDocument/2006/relationships/notesSlide" Id="rId2" Target="../notesSlides/notesSlide8.xml"/><Relationship Type="http://schemas.openxmlformats.org/officeDocument/2006/relationships/slideLayout" Id="rId1" Target="../slideLayouts/slideLayout6.xml"/><Relationship Type="http://schemas.openxmlformats.org/officeDocument/2006/relationships/image" Id="rId4" Target="../media/image03.png"/><Relationship Type="http://schemas.openxmlformats.org/officeDocument/2006/relationships/image" Id="rId3" Target="../media/image09.jpg"/></Relationships>
</file>

<file path=ppt/slides/_rels/slide9.xml.rels><?xml version="1.0" encoding="UTF-8" standalone="yes"?><Relationships xmlns="http://schemas.openxmlformats.org/package/2006/relationships"><Relationship Type="http://schemas.openxmlformats.org/officeDocument/2006/relationships/notesSlide" Id="rId2" Target="../notesSlides/notesSlide9.xml"/><Relationship Type="http://schemas.openxmlformats.org/officeDocument/2006/relationships/slideLayout" Id="rId1" Target="../slideLayouts/slideLayout6.xml"/><Relationship Type="http://schemas.openxmlformats.org/officeDocument/2006/relationships/image" Id="rId4" Target="../media/image03.png"/><Relationship Type="http://schemas.openxmlformats.org/officeDocument/2006/relationships/image" Id="rId3" Target="../media/image1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36" id="36"/>
        <p:cNvGrpSpPr/>
        <p:nvPr/>
      </p:nvGrpSpPr>
      <p:grpSpPr>
        <a:xfrm>
          <a:off y="0" x="0"/>
          <a:ext cy="0" cx="0"/>
          <a:chOff y="0" x="0"/>
          <a:chExt cy="0" cx="0"/>
        </a:xfrm>
      </p:grpSpPr>
      <p:sp>
        <p:nvSpPr>
          <p:cNvPr name="Shape 37" id="37"/>
          <p:cNvSpPr/>
          <p:nvPr/>
        </p:nvSpPr>
        <p:spPr>
          <a:xfrm>
            <a:off y="832" x="832"/>
            <a:ext cy="375434" cx="9153877"/>
          </a:xfrm>
          <a:prstGeom prst="rect">
            <a:avLst/>
          </a:prstGeom>
          <a:blipFill>
            <a:blip r:embed="rId3"/>
            <a:stretch>
              <a:fillRect/>
            </a:stretch>
          </a:blipFill>
        </p:spPr>
      </p:sp>
      <p:sp>
        <p:nvSpPr>
          <p:cNvPr name="Shape 38" id="38"/>
          <p:cNvSpPr/>
          <p:nvPr/>
        </p:nvSpPr>
        <p:spPr>
          <a:xfrm>
            <a:off y="832" x="51232"/>
            <a:ext cy="374557" cx="9036404"/>
          </a:xfrm>
          <a:prstGeom prst="rect">
            <a:avLst/>
          </a:prstGeom>
          <a:blipFill>
            <a:blip r:embed="rId4"/>
            <a:stretch>
              <a:fillRect/>
            </a:stretch>
          </a:blipFill>
        </p:spPr>
      </p:sp>
      <p:sp>
        <p:nvSpPr>
          <p:cNvPr name="Shape 39" id="39"/>
          <p:cNvSpPr/>
          <p:nvPr/>
        </p:nvSpPr>
        <p:spPr>
          <a:xfrm>
            <a:off y="0" x="0"/>
            <a:ext cy="6858000" cx="9144000"/>
          </a:xfrm>
          <a:prstGeom prst="rect">
            <a:avLst/>
          </a:prstGeom>
          <a:blipFill>
            <a:blip r:embed="rId5"/>
            <a:stretch>
              <a:fillRect/>
            </a:stretch>
          </a:blipFill>
          <a:ln>
            <a:noFill/>
          </a:ln>
        </p:spPr>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name="Shape 98" id="98"/>
        <p:cNvGrpSpPr/>
        <p:nvPr/>
      </p:nvGrpSpPr>
      <p:grpSpPr>
        <a:xfrm>
          <a:off y="0" x="0"/>
          <a:ext cy="0" cx="0"/>
          <a:chOff y="0" x="0"/>
          <a:chExt cy="0" cx="0"/>
        </a:xfrm>
      </p:grpSpPr>
      <p:sp>
        <p:nvSpPr>
          <p:cNvPr name="Shape 99" id="99"/>
          <p:cNvSpPr/>
          <p:nvPr/>
        </p:nvSpPr>
        <p:spPr>
          <a:xfrm>
            <a:off y="0" x="0"/>
            <a:ext cy="6858000" cx="9144000"/>
          </a:xfrm>
          <a:prstGeom prst="rect">
            <a:avLst/>
          </a:prstGeom>
          <a:blipFill>
            <a:blip r:embed="rId3"/>
            <a:stretch>
              <a:fillRect/>
            </a:stretch>
          </a:blipFill>
          <a:ln>
            <a:noFill/>
          </a:ln>
        </p:spPr>
      </p:sp>
      <p:sp>
        <p:nvSpPr>
          <p:cNvPr name="Shape 100" id="100"/>
          <p:cNvSpPr/>
          <p:nvPr/>
        </p:nvSpPr>
        <p:spPr>
          <a:xfrm>
            <a:off y="0" x="0"/>
            <a:ext cy="375046" cx="9144000"/>
          </a:xfrm>
          <a:prstGeom prst="rect">
            <a:avLst/>
          </a:prstGeom>
          <a:blipFill>
            <a:blip r:embed="rId4"/>
            <a:stretch>
              <a:fillRect/>
            </a:stretch>
          </a:blipFill>
          <a:ln>
            <a:noFill/>
          </a:ln>
        </p:spPr>
      </p:sp>
      <p:sp>
        <p:nvSpPr>
          <p:cNvPr name="Shape 101" id="101"/>
          <p:cNvSpPr txBox="1"/>
          <p:nvPr/>
        </p:nvSpPr>
        <p:spPr>
          <a:xfrm>
            <a:off y="-33997" x="228600"/>
            <a:ext cy="444300" cx="6855900"/>
          </a:xfrm>
          <a:prstGeom prst="rect">
            <a:avLst/>
          </a:prstGeom>
        </p:spPr>
        <p:txBody>
          <a:bodyPr bIns="91425" tIns="91425" lIns="91425" anchor="t" anchorCtr="0" rIns="91425">
            <a:spAutoFit/>
          </a:bodyPr>
          <a:lstStyle/>
          <a:p>
            <a:pPr rtl="0" lvl="0">
              <a:buClr>
                <a:srgbClr val="000000"/>
              </a:buClr>
              <a:buSzPct val="55000"/>
              <a:buFont typeface="Arial"/>
              <a:buNone/>
            </a:pPr>
            <a:r>
              <a:rPr lang="en_US" sz="2000">
                <a:solidFill>
                  <a:srgbClr val="FFFFFF"/>
                </a:solidFill>
                <a:latin typeface="Georgia"/>
                <a:ea typeface="Georgia"/>
                <a:cs typeface="Georgia"/>
                <a:sym typeface="Georgia"/>
              </a:rPr>
              <a:t>The Right to Walk</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name="Shape 105" id="105"/>
        <p:cNvGrpSpPr/>
        <p:nvPr/>
      </p:nvGrpSpPr>
      <p:grpSpPr>
        <a:xfrm>
          <a:off y="0" x="0"/>
          <a:ext cy="0" cx="0"/>
          <a:chOff y="0" x="0"/>
          <a:chExt cy="0" cx="0"/>
        </a:xfrm>
      </p:grpSpPr>
      <p:sp>
        <p:nvSpPr>
          <p:cNvPr name="Shape 106" id="106"/>
          <p:cNvSpPr/>
          <p:nvPr/>
        </p:nvSpPr>
        <p:spPr>
          <a:xfrm>
            <a:off y="0" x="0"/>
            <a:ext cy="6858000" cx="9144000"/>
          </a:xfrm>
          <a:prstGeom prst="rect">
            <a:avLst/>
          </a:prstGeom>
          <a:blipFill>
            <a:blip r:embed="rId3"/>
            <a:stretch>
              <a:fillRect/>
            </a:stretch>
          </a:blipFill>
          <a:ln>
            <a:noFill/>
          </a:ln>
        </p:spPr>
      </p:sp>
      <p:sp>
        <p:nvSpPr>
          <p:cNvPr name="Shape 107" id="107"/>
          <p:cNvSpPr/>
          <p:nvPr/>
        </p:nvSpPr>
        <p:spPr>
          <a:xfrm>
            <a:off y="0" x="0"/>
            <a:ext cy="375046" cx="9144000"/>
          </a:xfrm>
          <a:prstGeom prst="rect">
            <a:avLst/>
          </a:prstGeom>
          <a:blipFill>
            <a:blip r:embed="rId4"/>
            <a:stretch>
              <a:fillRect/>
            </a:stretch>
          </a:blipFill>
          <a:ln>
            <a:noFill/>
          </a:ln>
        </p:spPr>
      </p:sp>
      <p:sp>
        <p:nvSpPr>
          <p:cNvPr name="Shape 108" id="108"/>
          <p:cNvSpPr txBox="1"/>
          <p:nvPr/>
        </p:nvSpPr>
        <p:spPr>
          <a:xfrm>
            <a:off y="-33997" x="228600"/>
            <a:ext cy="444300" cx="6855900"/>
          </a:xfrm>
          <a:prstGeom prst="rect">
            <a:avLst/>
          </a:prstGeom>
        </p:spPr>
        <p:txBody>
          <a:bodyPr bIns="91425" tIns="91425" lIns="91425" anchor="t" anchorCtr="0" rIns="91425">
            <a:spAutoFit/>
          </a:bodyPr>
          <a:lstStyle/>
          <a:p>
            <a:pPr rtl="0" lvl="0">
              <a:buClr>
                <a:srgbClr val="000000"/>
              </a:buClr>
              <a:buSzPct val="55000"/>
              <a:buFont typeface="Arial"/>
              <a:buNone/>
            </a:pPr>
            <a:r>
              <a:rPr lang="en_US" sz="2000">
                <a:solidFill>
                  <a:srgbClr val="FFFFFF"/>
                </a:solidFill>
                <a:latin typeface="Georgia"/>
                <a:ea typeface="Georgia"/>
                <a:cs typeface="Georgia"/>
                <a:sym typeface="Georgia"/>
              </a:rPr>
              <a:t>The Right to Walk</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name="Shape 112" id="112"/>
        <p:cNvGrpSpPr/>
        <p:nvPr/>
      </p:nvGrpSpPr>
      <p:grpSpPr>
        <a:xfrm>
          <a:off y="0" x="0"/>
          <a:ext cy="0" cx="0"/>
          <a:chOff y="0" x="0"/>
          <a:chExt cy="0" cx="0"/>
        </a:xfrm>
      </p:grpSpPr>
      <p:sp>
        <p:nvSpPr>
          <p:cNvPr name="Shape 113" id="113"/>
          <p:cNvSpPr/>
          <p:nvPr/>
        </p:nvSpPr>
        <p:spPr>
          <a:xfrm>
            <a:off y="0" x="0"/>
            <a:ext cy="6858000" cx="9144000"/>
          </a:xfrm>
          <a:prstGeom prst="rect">
            <a:avLst/>
          </a:prstGeom>
          <a:blipFill>
            <a:blip r:embed="rId3"/>
            <a:stretch>
              <a:fillRect/>
            </a:stretch>
          </a:blipFill>
          <a:ln>
            <a:noFill/>
          </a:ln>
        </p:spPr>
      </p:sp>
      <p:sp>
        <p:nvSpPr>
          <p:cNvPr name="Shape 114" id="114"/>
          <p:cNvSpPr/>
          <p:nvPr/>
        </p:nvSpPr>
        <p:spPr>
          <a:xfrm>
            <a:off y="0" x="0"/>
            <a:ext cy="375046" cx="9144000"/>
          </a:xfrm>
          <a:prstGeom prst="rect">
            <a:avLst/>
          </a:prstGeom>
          <a:blipFill>
            <a:blip r:embed="rId4"/>
            <a:stretch>
              <a:fillRect/>
            </a:stretch>
          </a:blipFill>
          <a:ln>
            <a:noFill/>
          </a:ln>
        </p:spPr>
      </p:sp>
      <p:sp>
        <p:nvSpPr>
          <p:cNvPr name="Shape 115" id="115"/>
          <p:cNvSpPr txBox="1"/>
          <p:nvPr/>
        </p:nvSpPr>
        <p:spPr>
          <a:xfrm>
            <a:off y="-33997" x="228600"/>
            <a:ext cy="444300" cx="6855900"/>
          </a:xfrm>
          <a:prstGeom prst="rect">
            <a:avLst/>
          </a:prstGeom>
        </p:spPr>
        <p:txBody>
          <a:bodyPr bIns="91425" tIns="91425" lIns="91425" anchor="t" anchorCtr="0" rIns="91425">
            <a:spAutoFit/>
          </a:bodyPr>
          <a:lstStyle/>
          <a:p>
            <a:pPr rtl="0" lvl="0">
              <a:buClr>
                <a:srgbClr val="000000"/>
              </a:buClr>
              <a:buSzPct val="55000"/>
              <a:buFont typeface="Arial"/>
              <a:buNone/>
            </a:pPr>
            <a:r>
              <a:rPr lang="en_US" sz="2000">
                <a:solidFill>
                  <a:srgbClr val="FFFFFF"/>
                </a:solidFill>
                <a:latin typeface="Georgia"/>
                <a:ea typeface="Georgia"/>
                <a:cs typeface="Georgia"/>
                <a:sym typeface="Georgia"/>
              </a:rPr>
              <a:t>The Right to Walk</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name="Shape 119" id="119"/>
        <p:cNvGrpSpPr/>
        <p:nvPr/>
      </p:nvGrpSpPr>
      <p:grpSpPr>
        <a:xfrm>
          <a:off y="0" x="0"/>
          <a:ext cy="0" cx="0"/>
          <a:chOff y="0" x="0"/>
          <a:chExt cy="0" cx="0"/>
        </a:xfrm>
      </p:grpSpPr>
      <p:sp>
        <p:nvSpPr>
          <p:cNvPr name="Shape 120" id="120"/>
          <p:cNvSpPr/>
          <p:nvPr/>
        </p:nvSpPr>
        <p:spPr>
          <a:xfrm>
            <a:off y="628" x="0"/>
            <a:ext cy="375046" cx="9144000"/>
          </a:xfrm>
          <a:prstGeom prst="rect">
            <a:avLst/>
          </a:prstGeom>
          <a:blipFill>
            <a:blip r:embed="rId3"/>
            <a:stretch>
              <a:fillRect/>
            </a:stretch>
          </a:blipFill>
          <a:ln>
            <a:noFill/>
          </a:ln>
        </p:spPr>
      </p:sp>
      <p:sp>
        <p:nvSpPr>
          <p:cNvPr name="Shape 121" id="121"/>
          <p:cNvSpPr/>
          <p:nvPr/>
        </p:nvSpPr>
        <p:spPr>
          <a:xfrm>
            <a:off y="0" x="0"/>
            <a:ext cy="6858000" cx="9144000"/>
          </a:xfrm>
          <a:prstGeom prst="rect">
            <a:avLst/>
          </a:prstGeom>
          <a:blipFill>
            <a:blip r:embed="rId4"/>
            <a:stretch>
              <a:fillRect/>
            </a:stretch>
          </a:blipFill>
          <a:ln>
            <a:noFill/>
          </a:ln>
        </p:spPr>
      </p:sp>
      <p:sp>
        <p:nvSpPr>
          <p:cNvPr name="Shape 122" id="122"/>
          <p:cNvSpPr txBox="1"/>
          <p:nvPr/>
        </p:nvSpPr>
        <p:spPr>
          <a:xfrm>
            <a:off y="3876" x="-5284"/>
            <a:ext cy="991799" cx="7395900"/>
          </a:xfrm>
          <a:prstGeom prst="rect">
            <a:avLst/>
          </a:prstGeom>
        </p:spPr>
        <p:txBody>
          <a:bodyPr bIns="91425" tIns="91425" lIns="91425" anchor="t" anchorCtr="0" rIns="91425">
            <a:spAutoFit/>
          </a:bodyPr>
          <a:lstStyle/>
          <a:p>
            <a:pPr rtl="0" lvl="0">
              <a:buNone/>
            </a:pPr>
            <a:r>
              <a:rPr lang="en_US" sz="2000">
                <a:solidFill>
                  <a:srgbClr val="FFFFFF"/>
                </a:solidFill>
              </a:rPr>
              <a:t>The crisis of childhood mobility: The right to roam	</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name="Shape 126" id="126"/>
        <p:cNvGrpSpPr/>
        <p:nvPr/>
      </p:nvGrpSpPr>
      <p:grpSpPr>
        <a:xfrm>
          <a:off y="0" x="0"/>
          <a:ext cy="0" cx="0"/>
          <a:chOff y="0" x="0"/>
          <a:chExt cy="0" cx="0"/>
        </a:xfrm>
      </p:grpSpPr>
      <p:sp>
        <p:nvSpPr>
          <p:cNvPr name="Shape 127" id="127"/>
          <p:cNvSpPr/>
          <p:nvPr/>
        </p:nvSpPr>
        <p:spPr>
          <a:xfrm>
            <a:off y="0" x="0"/>
            <a:ext cy="6858000" cx="9144000"/>
          </a:xfrm>
          <a:prstGeom prst="rect">
            <a:avLst/>
          </a:prstGeom>
          <a:blipFill>
            <a:blip r:embed="rId3"/>
            <a:stretch>
              <a:fillRect/>
            </a:stretch>
          </a:blipFill>
          <a:ln>
            <a:noFill/>
          </a:ln>
        </p:spPr>
      </p:sp>
      <p:sp>
        <p:nvSpPr>
          <p:cNvPr name="Shape 128" id="128"/>
          <p:cNvSpPr/>
          <p:nvPr/>
        </p:nvSpPr>
        <p:spPr>
          <a:xfrm>
            <a:off y="628" x="0"/>
            <a:ext cy="375046" cx="9144000"/>
          </a:xfrm>
          <a:prstGeom prst="rect">
            <a:avLst/>
          </a:prstGeom>
          <a:blipFill>
            <a:blip r:embed="rId4"/>
            <a:stretch>
              <a:fillRect/>
            </a:stretch>
          </a:blipFill>
          <a:ln>
            <a:noFill/>
          </a:ln>
        </p:spPr>
      </p:sp>
      <p:sp>
        <p:nvSpPr>
          <p:cNvPr name="Shape 129" id="129"/>
          <p:cNvSpPr txBox="1"/>
          <p:nvPr/>
        </p:nvSpPr>
        <p:spPr>
          <a:xfrm>
            <a:off y="5131100" x="211300"/>
            <a:ext cy="1369800" cx="7528199"/>
          </a:xfrm>
          <a:prstGeom prst="rect">
            <a:avLst/>
          </a:prstGeom>
          <a:noFill/>
        </p:spPr>
        <p:txBody>
          <a:bodyPr bIns="91425" tIns="91425" lIns="91425" anchor="t" anchorCtr="0" rIns="91425">
            <a:spAutoFit/>
          </a:bodyPr>
          <a:lstStyle/>
          <a:p/>
        </p:txBody>
      </p:sp>
      <p:sp>
        <p:nvSpPr>
          <p:cNvPr name="Shape 130" id="130"/>
          <p:cNvSpPr txBox="1"/>
          <p:nvPr/>
        </p:nvSpPr>
        <p:spPr>
          <a:xfrm>
            <a:off y="3876" x="-5284"/>
            <a:ext cy="991799" cx="7395900"/>
          </a:xfrm>
          <a:prstGeom prst="rect">
            <a:avLst/>
          </a:prstGeom>
        </p:spPr>
        <p:txBody>
          <a:bodyPr bIns="91425" tIns="91425" lIns="91425" anchor="t" anchorCtr="0" rIns="91425">
            <a:spAutoFit/>
          </a:bodyPr>
          <a:lstStyle/>
          <a:p>
            <a:pPr rtl="0" lvl="0">
              <a:buNone/>
            </a:pPr>
            <a:r>
              <a:rPr lang="en_US" sz="2000">
                <a:solidFill>
                  <a:srgbClr val="FFFFFF"/>
                </a:solidFill>
              </a:rPr>
              <a:t>The crisis of childhood mobility: Burden on parents</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name="Shape 134" id="134"/>
        <p:cNvGrpSpPr/>
        <p:nvPr/>
      </p:nvGrpSpPr>
      <p:grpSpPr>
        <a:xfrm>
          <a:off y="0" x="0"/>
          <a:ext cy="0" cx="0"/>
          <a:chOff y="0" x="0"/>
          <a:chExt cy="0" cx="0"/>
        </a:xfrm>
      </p:grpSpPr>
      <p:sp>
        <p:nvSpPr>
          <p:cNvPr name="Shape 135" id="135"/>
          <p:cNvSpPr/>
          <p:nvPr/>
        </p:nvSpPr>
        <p:spPr>
          <a:xfrm>
            <a:off y="0" x="0"/>
            <a:ext cy="6858000" cx="9144000"/>
          </a:xfrm>
          <a:prstGeom prst="rect">
            <a:avLst/>
          </a:prstGeom>
          <a:blipFill>
            <a:blip r:embed="rId3"/>
            <a:stretch>
              <a:fillRect/>
            </a:stretch>
          </a:blipFill>
          <a:ln>
            <a:noFill/>
          </a:ln>
        </p:spPr>
      </p:sp>
      <p:sp>
        <p:nvSpPr>
          <p:cNvPr name="Shape 136" id="136"/>
          <p:cNvSpPr/>
          <p:nvPr/>
        </p:nvSpPr>
        <p:spPr>
          <a:xfrm>
            <a:off y="628" x="0"/>
            <a:ext cy="375046" cx="9144000"/>
          </a:xfrm>
          <a:prstGeom prst="rect">
            <a:avLst/>
          </a:prstGeom>
          <a:blipFill>
            <a:blip r:embed="rId4"/>
            <a:stretch>
              <a:fillRect/>
            </a:stretch>
          </a:blipFill>
          <a:ln>
            <a:noFill/>
          </a:ln>
        </p:spPr>
      </p:sp>
      <p:sp>
        <p:nvSpPr>
          <p:cNvPr name="Shape 137" id="137"/>
          <p:cNvSpPr txBox="1"/>
          <p:nvPr/>
        </p:nvSpPr>
        <p:spPr>
          <a:xfrm>
            <a:off y="3876" x="-5284"/>
            <a:ext cy="991799" cx="7395900"/>
          </a:xfrm>
          <a:prstGeom prst="rect">
            <a:avLst/>
          </a:prstGeom>
        </p:spPr>
        <p:txBody>
          <a:bodyPr bIns="91425" tIns="91425" lIns="91425" anchor="t" anchorCtr="0" rIns="91425">
            <a:spAutoFit/>
          </a:bodyPr>
          <a:lstStyle/>
          <a:p>
            <a:pPr rtl="0" lvl="0">
              <a:buNone/>
            </a:pPr>
            <a:r>
              <a:rPr lang="en_US" sz="2000">
                <a:solidFill>
                  <a:srgbClr val="FFFFFF"/>
                </a:solidFill>
              </a:rPr>
              <a:t>The drastic decline in walking and biking to school</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141" id="141"/>
        <p:cNvGrpSpPr/>
        <p:nvPr/>
      </p:nvGrpSpPr>
      <p:grpSpPr>
        <a:xfrm>
          <a:off y="0" x="0"/>
          <a:ext cy="0" cx="0"/>
          <a:chOff y="0" x="0"/>
          <a:chExt cy="0" cx="0"/>
        </a:xfrm>
      </p:grpSpPr>
      <p:sp>
        <p:nvSpPr>
          <p:cNvPr name="Shape 142" id="142"/>
          <p:cNvSpPr/>
          <p:nvPr/>
        </p:nvSpPr>
        <p:spPr>
          <a:xfrm>
            <a:off y="0" x="0"/>
            <a:ext cy="6858000" cx="9144000"/>
          </a:xfrm>
          <a:prstGeom prst="rect">
            <a:avLst/>
          </a:prstGeom>
          <a:blipFill>
            <a:blip r:embed="rId3"/>
            <a:stretch>
              <a:fillRect/>
            </a:stretch>
          </a:blipFill>
          <a:ln>
            <a:noFill/>
          </a:ln>
        </p:spPr>
      </p:sp>
      <p:sp>
        <p:nvSpPr>
          <p:cNvPr name="Shape 143" id="143"/>
          <p:cNvSpPr/>
          <p:nvPr/>
        </p:nvSpPr>
        <p:spPr>
          <a:xfrm>
            <a:off y="628" x="0"/>
            <a:ext cy="375046" cx="9144000"/>
          </a:xfrm>
          <a:prstGeom prst="rect">
            <a:avLst/>
          </a:prstGeom>
          <a:blipFill>
            <a:blip r:embed="rId4"/>
            <a:stretch>
              <a:fillRect/>
            </a:stretch>
          </a:blipFill>
          <a:ln>
            <a:noFill/>
          </a:ln>
        </p:spPr>
      </p:sp>
      <p:sp>
        <p:nvSpPr>
          <p:cNvPr name="Shape 144" id="144"/>
          <p:cNvSpPr txBox="1"/>
          <p:nvPr/>
        </p:nvSpPr>
        <p:spPr>
          <a:xfrm>
            <a:off y="3313" x="1025"/>
            <a:ext cy="370200" cx="7233899"/>
          </a:xfrm>
          <a:prstGeom prst="rect">
            <a:avLst/>
          </a:prstGeom>
        </p:spPr>
        <p:txBody>
          <a:bodyPr bIns="91425" tIns="91425" lIns="91425" anchor="ctr" anchorCtr="0" rIns="91425">
            <a:spAutoFit/>
          </a:bodyPr>
          <a:lstStyle/>
          <a:p>
            <a:pPr rtl="0">
              <a:buNone/>
            </a:pPr>
            <a:r>
              <a:rPr lang="en_US" sz="2000">
                <a:solidFill>
                  <a:srgbClr val="FFFFFF"/>
                </a:solidFill>
                <a:latin typeface="Georgia"/>
                <a:ea typeface="Georgia"/>
                <a:cs typeface="Georgia"/>
                <a:sym typeface="Georgia"/>
              </a:rPr>
              <a:t>  Traffic harms human relationships.</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148" id="148"/>
        <p:cNvGrpSpPr/>
        <p:nvPr/>
      </p:nvGrpSpPr>
      <p:grpSpPr>
        <a:xfrm>
          <a:off y="0" x="0"/>
          <a:ext cy="0" cx="0"/>
          <a:chOff y="0" x="0"/>
          <a:chExt cy="0" cx="0"/>
        </a:xfrm>
      </p:grpSpPr>
      <p:sp>
        <p:nvSpPr>
          <p:cNvPr name="Shape 149" id="149"/>
          <p:cNvSpPr/>
          <p:nvPr/>
        </p:nvSpPr>
        <p:spPr>
          <a:xfrm>
            <a:off y="0" x="0"/>
            <a:ext cy="6858000" cx="9144000"/>
          </a:xfrm>
          <a:prstGeom prst="rect">
            <a:avLst/>
          </a:prstGeom>
          <a:blipFill>
            <a:blip r:embed="rId3"/>
            <a:stretch>
              <a:fillRect/>
            </a:stretch>
          </a:blipFill>
          <a:ln>
            <a:noFill/>
          </a:ln>
        </p:spPr>
      </p:sp>
      <p:sp>
        <p:nvSpPr>
          <p:cNvPr name="Shape 150" id="150"/>
          <p:cNvSpPr/>
          <p:nvPr/>
        </p:nvSpPr>
        <p:spPr>
          <a:xfrm>
            <a:off y="0" x="0"/>
            <a:ext cy="6858000" cx="9144000"/>
          </a:xfrm>
          <a:prstGeom prst="rect">
            <a:avLst/>
          </a:prstGeom>
          <a:blipFill>
            <a:blip r:embed="rId4"/>
            <a:stretch>
              <a:fillRect/>
            </a:stretch>
          </a:blipFill>
          <a:ln>
            <a:noFill/>
          </a:ln>
        </p:spPr>
      </p:sp>
      <p:sp>
        <p:nvSpPr>
          <p:cNvPr name="Shape 151" id="151"/>
          <p:cNvSpPr/>
          <p:nvPr/>
        </p:nvSpPr>
        <p:spPr>
          <a:xfrm>
            <a:off y="628" x="0"/>
            <a:ext cy="375046" cx="9144000"/>
          </a:xfrm>
          <a:prstGeom prst="rect">
            <a:avLst/>
          </a:prstGeom>
          <a:blipFill>
            <a:blip r:embed="rId5"/>
            <a:stretch>
              <a:fillRect/>
            </a:stretch>
          </a:blipFill>
          <a:ln>
            <a:noFill/>
          </a:ln>
        </p:spPr>
      </p:sp>
      <p:sp>
        <p:nvSpPr>
          <p:cNvPr name="Shape 152" id="152"/>
          <p:cNvSpPr txBox="1"/>
          <p:nvPr/>
        </p:nvSpPr>
        <p:spPr>
          <a:xfrm>
            <a:off y="3313" x="873"/>
            <a:ext cy="371699" cx="7238099"/>
          </a:xfrm>
          <a:prstGeom prst="rect">
            <a:avLst/>
          </a:prstGeom>
        </p:spPr>
        <p:txBody>
          <a:bodyPr bIns="91425" tIns="91425" lIns="91425" anchor="ctr" anchorCtr="0" rIns="91425">
            <a:spAutoFit/>
          </a:bodyPr>
          <a:lstStyle/>
          <a:p>
            <a:pPr rtl="0">
              <a:buNone/>
            </a:pPr>
            <a:r>
              <a:rPr lang="en_US" sz="2000">
                <a:solidFill>
                  <a:srgbClr val="FFFFFF"/>
                </a:solidFill>
                <a:latin typeface="Georgia"/>
                <a:ea typeface="Georgia"/>
                <a:cs typeface="Georgia"/>
                <a:sym typeface="Georgia"/>
              </a:rPr>
              <a:t>  Traffic shrinks our home territory.</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name="Shape 156" id="156"/>
        <p:cNvGrpSpPr/>
        <p:nvPr/>
      </p:nvGrpSpPr>
      <p:grpSpPr>
        <a:xfrm>
          <a:off y="0" x="0"/>
          <a:ext cy="0" cx="0"/>
          <a:chOff y="0" x="0"/>
          <a:chExt cy="0" cx="0"/>
        </a:xfrm>
      </p:grpSpPr>
      <p:sp>
        <p:nvSpPr>
          <p:cNvPr name="Shape 157" id="157"/>
          <p:cNvSpPr/>
          <p:nvPr/>
        </p:nvSpPr>
        <p:spPr>
          <a:xfrm>
            <a:off y="0" x="0"/>
            <a:ext cy="6858000" cx="9144000"/>
          </a:xfrm>
          <a:prstGeom prst="rect">
            <a:avLst/>
          </a:prstGeom>
          <a:blipFill>
            <a:blip r:embed="rId3"/>
            <a:stretch>
              <a:fillRect/>
            </a:stretch>
          </a:blipFill>
          <a:ln>
            <a:noFill/>
          </a:ln>
        </p:spPr>
      </p:sp>
      <p:sp>
        <p:nvSpPr>
          <p:cNvPr name="Shape 158" id="158"/>
          <p:cNvSpPr/>
          <p:nvPr/>
        </p:nvSpPr>
        <p:spPr>
          <a:xfrm>
            <a:off y="0" x="0"/>
            <a:ext cy="375046" cx="9144000"/>
          </a:xfrm>
          <a:prstGeom prst="rect">
            <a:avLst/>
          </a:prstGeom>
          <a:blipFill>
            <a:blip r:embed="rId4"/>
            <a:stretch>
              <a:fillRect/>
            </a:stretch>
          </a:blipFill>
          <a:ln>
            <a:noFill/>
          </a:ln>
        </p:spPr>
      </p:sp>
      <p:sp>
        <p:nvSpPr>
          <p:cNvPr name="Shape 159" id="159"/>
          <p:cNvSpPr txBox="1"/>
          <p:nvPr/>
        </p:nvSpPr>
        <p:spPr>
          <a:xfrm>
            <a:off y="-33997" x="228600"/>
            <a:ext cy="444300" cx="6855900"/>
          </a:xfrm>
          <a:prstGeom prst="rect">
            <a:avLst/>
          </a:prstGeom>
        </p:spPr>
        <p:txBody>
          <a:bodyPr bIns="91425" tIns="91425" lIns="91425" anchor="t" anchorCtr="0" rIns="91425">
            <a:spAutoFit/>
          </a:bodyPr>
          <a:lstStyle/>
          <a:p/>
        </p:txBody>
      </p:sp>
      <p:sp>
        <p:nvSpPr>
          <p:cNvPr name="Shape 160" id="160"/>
          <p:cNvSpPr txBox="1"/>
          <p:nvPr/>
        </p:nvSpPr>
        <p:spPr>
          <a:xfrm>
            <a:off y="-33997" x="228600"/>
            <a:ext cy="444300" cx="6855900"/>
          </a:xfrm>
          <a:prstGeom prst="rect">
            <a:avLst/>
          </a:prstGeom>
        </p:spPr>
        <p:txBody>
          <a:bodyPr bIns="91425" tIns="91425" lIns="91425" anchor="t" anchorCtr="0" rIns="91425">
            <a:spAutoFit/>
          </a:bodyPr>
          <a:lstStyle/>
          <a:p>
            <a:pPr rtl="0" lvl="0">
              <a:buClr>
                <a:srgbClr val="000000"/>
              </a:buClr>
              <a:buSzPct val="55000"/>
              <a:buFont typeface="Arial"/>
              <a:buNone/>
            </a:pPr>
            <a:r>
              <a:rPr lang="en_US" sz="2000">
                <a:solidFill>
                  <a:srgbClr val="FFFFFF"/>
                </a:solidFill>
                <a:latin typeface="Georgia"/>
                <a:ea typeface="Georgia"/>
                <a:cs typeface="Georgia"/>
                <a:sym typeface="Georgia"/>
              </a:rPr>
              <a:t>Suburbs were sold as "communities"</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name="Shape 164" id="164"/>
        <p:cNvGrpSpPr/>
        <p:nvPr/>
      </p:nvGrpSpPr>
      <p:grpSpPr>
        <a:xfrm>
          <a:off y="0" x="0"/>
          <a:ext cy="0" cx="0"/>
          <a:chOff y="0" x="0"/>
          <a:chExt cy="0" cx="0"/>
        </a:xfrm>
      </p:grpSpPr>
      <p:sp>
        <p:nvSpPr>
          <p:cNvPr name="Shape 165" id="165"/>
          <p:cNvSpPr/>
          <p:nvPr/>
        </p:nvSpPr>
        <p:spPr>
          <a:xfrm>
            <a:off y="0" x="0"/>
            <a:ext cy="375046" cx="9144000"/>
          </a:xfrm>
          <a:prstGeom prst="rect">
            <a:avLst/>
          </a:prstGeom>
          <a:blipFill>
            <a:blip r:embed="rId3"/>
            <a:stretch>
              <a:fillRect/>
            </a:stretch>
          </a:blipFill>
          <a:ln>
            <a:noFill/>
          </a:ln>
        </p:spPr>
      </p:sp>
      <p:sp>
        <p:nvSpPr>
          <p:cNvPr name="Shape 166" id="166"/>
          <p:cNvSpPr txBox="1"/>
          <p:nvPr/>
        </p:nvSpPr>
        <p:spPr>
          <a:xfrm>
            <a:off y="-33997" x="228600"/>
            <a:ext cy="444300" cx="6855900"/>
          </a:xfrm>
          <a:prstGeom prst="rect">
            <a:avLst/>
          </a:prstGeom>
        </p:spPr>
        <p:txBody>
          <a:bodyPr bIns="91425" tIns="91425" lIns="91425" anchor="t" anchorCtr="0" rIns="91425">
            <a:spAutoFit/>
          </a:bodyPr>
          <a:lstStyle/>
          <a:p/>
        </p:txBody>
      </p:sp>
      <p:sp>
        <p:nvSpPr>
          <p:cNvPr name="Shape 167" id="167"/>
          <p:cNvSpPr/>
          <p:nvPr/>
        </p:nvSpPr>
        <p:spPr>
          <a:xfrm>
            <a:off y="0" x="0"/>
            <a:ext cy="6858000" cx="9144000"/>
          </a:xfrm>
          <a:prstGeom prst="rect">
            <a:avLst/>
          </a:prstGeom>
          <a:blipFill>
            <a:blip r:embed="rId4"/>
            <a:stretch>
              <a:fillRect/>
            </a:stretch>
          </a:blipFill>
          <a:ln>
            <a:noFill/>
          </a:ln>
        </p:spPr>
      </p:sp>
      <p:sp>
        <p:nvSpPr>
          <p:cNvPr name="Shape 168" id="168"/>
          <p:cNvSpPr txBox="1"/>
          <p:nvPr/>
        </p:nvSpPr>
        <p:spPr>
          <a:xfrm>
            <a:off y="-33997" x="228600"/>
            <a:ext cy="444300" cx="6855900"/>
          </a:xfrm>
          <a:prstGeom prst="rect">
            <a:avLst/>
          </a:prstGeom>
        </p:spPr>
        <p:txBody>
          <a:bodyPr bIns="91425" tIns="91425" lIns="91425" anchor="t" anchorCtr="0" rIns="91425">
            <a:spAutoFit/>
          </a:bodyPr>
          <a:lstStyle/>
          <a:p>
            <a:pPr rtl="0" lvl="0">
              <a:buClr>
                <a:srgbClr val="000000"/>
              </a:buClr>
              <a:buSzPct val="55000"/>
              <a:buFont typeface="Arial"/>
              <a:buNone/>
            </a:pPr>
            <a:r>
              <a:rPr lang="en_US" sz="2000">
                <a:solidFill>
                  <a:srgbClr val="FFFFFF"/>
                </a:solidFill>
                <a:latin typeface="Georgia"/>
                <a:ea typeface="Georgia"/>
                <a:cs typeface="Georgia"/>
                <a:sym typeface="Georgia"/>
              </a:rPr>
              <a:t>But, suburbs can be very lonely places.</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name="Shape 43" id="43"/>
        <p:cNvGrpSpPr/>
        <p:nvPr/>
      </p:nvGrpSpPr>
      <p:grpSpPr>
        <a:xfrm>
          <a:off y="0" x="0"/>
          <a:ext cy="0" cx="0"/>
          <a:chOff y="0" x="0"/>
          <a:chExt cy="0" cx="0"/>
        </a:xfrm>
      </p:grpSpPr>
      <p:sp>
        <p:nvSpPr>
          <p:cNvPr name="Shape 44" id="44"/>
          <p:cNvSpPr/>
          <p:nvPr/>
        </p:nvSpPr>
        <p:spPr>
          <a:xfrm>
            <a:off y="0" x="0"/>
            <a:ext cy="6858000" cx="9144000"/>
          </a:xfrm>
          <a:prstGeom prst="rect">
            <a:avLst/>
          </a:prstGeom>
          <a:blipFill>
            <a:blip r:embed="rId3"/>
            <a:stretch>
              <a:fillRect/>
            </a:stretch>
          </a:blipFill>
          <a:ln>
            <a:noFill/>
          </a:ln>
        </p:spPr>
      </p:sp>
      <p:sp>
        <p:nvSpPr>
          <p:cNvPr name="Shape 45" id="45"/>
          <p:cNvSpPr/>
          <p:nvPr/>
        </p:nvSpPr>
        <p:spPr>
          <a:xfrm>
            <a:off y="0" x="0"/>
            <a:ext cy="375046" cx="9144000"/>
          </a:xfrm>
          <a:prstGeom prst="rect">
            <a:avLst/>
          </a:prstGeom>
          <a:blipFill>
            <a:blip r:embed="rId4"/>
            <a:stretch>
              <a:fillRect/>
            </a:stretch>
          </a:blipFill>
          <a:ln>
            <a:noFill/>
          </a:ln>
        </p:spPr>
      </p:sp>
      <p:sp>
        <p:nvSpPr>
          <p:cNvPr name="Shape 46" id="46"/>
          <p:cNvSpPr txBox="1"/>
          <p:nvPr/>
        </p:nvSpPr>
        <p:spPr>
          <a:xfrm>
            <a:off y="-33997" x="228600"/>
            <a:ext cy="444300" cx="6855900"/>
          </a:xfrm>
          <a:prstGeom prst="rect">
            <a:avLst/>
          </a:prstGeom>
        </p:spPr>
        <p:txBody>
          <a:bodyPr bIns="91425" tIns="91425" lIns="91425" anchor="t" anchorCtr="0" rIns="91425">
            <a:spAutoFit/>
          </a:bodyPr>
          <a:lstStyle/>
          <a:p>
            <a:pPr rtl="0" lvl="0">
              <a:buClr>
                <a:srgbClr val="000000"/>
              </a:buClr>
              <a:buSzPct val="55000"/>
              <a:buFont typeface="Arial"/>
              <a:buNone/>
            </a:pPr>
            <a:r>
              <a:rPr lang="en_US" sz="2000">
                <a:solidFill>
                  <a:srgbClr val="FFFFFF"/>
                </a:solidFill>
                <a:latin typeface="Georgia"/>
                <a:ea typeface="Georgia"/>
                <a:cs typeface="Georgia"/>
                <a:sym typeface="Georgia"/>
              </a:rPr>
              <a:t>MAP-21: We got our butts kicked.</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name="Shape 172" id="172"/>
        <p:cNvGrpSpPr/>
        <p:nvPr/>
      </p:nvGrpSpPr>
      <p:grpSpPr>
        <a:xfrm>
          <a:off y="0" x="0"/>
          <a:ext cy="0" cx="0"/>
          <a:chOff y="0" x="0"/>
          <a:chExt cy="0" cx="0"/>
        </a:xfrm>
      </p:grpSpPr>
      <p:sp>
        <p:nvSpPr>
          <p:cNvPr name="Shape 173" id="173"/>
          <p:cNvSpPr/>
          <p:nvPr/>
        </p:nvSpPr>
        <p:spPr>
          <a:xfrm>
            <a:off y="0" x="0"/>
            <a:ext cy="6858000" cx="9144000"/>
          </a:xfrm>
          <a:prstGeom prst="rect">
            <a:avLst/>
          </a:prstGeom>
          <a:blipFill>
            <a:blip r:embed="rId3"/>
            <a:stretch>
              <a:fillRect/>
            </a:stretch>
          </a:blipFill>
          <a:ln>
            <a:noFill/>
          </a:ln>
        </p:spPr>
      </p:sp>
      <p:sp>
        <p:nvSpPr>
          <p:cNvPr name="Shape 174" id="174"/>
          <p:cNvSpPr/>
          <p:nvPr/>
        </p:nvSpPr>
        <p:spPr>
          <a:xfrm>
            <a:off y="628" x="0"/>
            <a:ext cy="375046" cx="9144000"/>
          </a:xfrm>
          <a:prstGeom prst="rect">
            <a:avLst/>
          </a:prstGeom>
          <a:blipFill>
            <a:blip r:embed="rId4"/>
            <a:stretch>
              <a:fillRect/>
            </a:stretch>
          </a:blipFill>
          <a:ln>
            <a:noFill/>
          </a:ln>
        </p:spPr>
      </p:sp>
      <p:sp>
        <p:nvSpPr>
          <p:cNvPr name="Shape 175" id="175"/>
          <p:cNvSpPr txBox="1"/>
          <p:nvPr/>
        </p:nvSpPr>
        <p:spPr>
          <a:xfrm>
            <a:off y="-33997" x="76200"/>
            <a:ext cy="444300" cx="6855900"/>
          </a:xfrm>
          <a:prstGeom prst="rect">
            <a:avLst/>
          </a:prstGeom>
        </p:spPr>
        <p:txBody>
          <a:bodyPr bIns="91425" tIns="91425" lIns="91425" anchor="t" anchorCtr="0" rIns="91425">
            <a:spAutoFit/>
          </a:bodyPr>
          <a:lstStyle/>
          <a:p>
            <a:pPr rtl="0" lvl="0">
              <a:buClr>
                <a:srgbClr val="000000"/>
              </a:buClr>
              <a:buSzPct val="55000"/>
              <a:buFont typeface="Arial"/>
              <a:buNone/>
            </a:pPr>
            <a:r>
              <a:rPr lang="en_US" sz="2000">
                <a:solidFill>
                  <a:srgbClr val="FFFFFF"/>
                </a:solidFill>
                <a:latin typeface="Georgia"/>
                <a:ea typeface="Georgia"/>
                <a:cs typeface="Georgia"/>
                <a:sym typeface="Georgia"/>
              </a:rPr>
              <a:t>Suburbanization caused thriving small downtowns to fail.</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name="Shape 179" id="179"/>
        <p:cNvGrpSpPr/>
        <p:nvPr/>
      </p:nvGrpSpPr>
      <p:grpSpPr>
        <a:xfrm>
          <a:off y="0" x="0"/>
          <a:ext cy="0" cx="0"/>
          <a:chOff y="0" x="0"/>
          <a:chExt cy="0" cx="0"/>
        </a:xfrm>
      </p:grpSpPr>
      <p:sp>
        <p:nvSpPr>
          <p:cNvPr name="Shape 180" id="180"/>
          <p:cNvSpPr/>
          <p:nvPr/>
        </p:nvSpPr>
        <p:spPr>
          <a:xfrm>
            <a:off y="0" x="0"/>
            <a:ext cy="6858000" cx="9144000"/>
          </a:xfrm>
          <a:prstGeom prst="rect">
            <a:avLst/>
          </a:prstGeom>
          <a:blipFill>
            <a:blip r:embed="rId3"/>
            <a:stretch>
              <a:fillRect/>
            </a:stretch>
          </a:blipFill>
          <a:ln>
            <a:noFill/>
          </a:ln>
        </p:spPr>
      </p:sp>
      <p:sp>
        <p:nvSpPr>
          <p:cNvPr name="Shape 181" id="181"/>
          <p:cNvSpPr/>
          <p:nvPr/>
        </p:nvSpPr>
        <p:spPr>
          <a:xfrm>
            <a:off y="628" x="0"/>
            <a:ext cy="375046" cx="9144000"/>
          </a:xfrm>
          <a:prstGeom prst="rect">
            <a:avLst/>
          </a:prstGeom>
          <a:blipFill>
            <a:blip r:embed="rId4"/>
            <a:stretch>
              <a:fillRect/>
            </a:stretch>
          </a:blipFill>
          <a:ln>
            <a:noFill/>
          </a:ln>
        </p:spPr>
      </p:sp>
      <p:sp>
        <p:nvSpPr>
          <p:cNvPr name="Shape 182" id="182"/>
          <p:cNvSpPr txBox="1"/>
          <p:nvPr/>
        </p:nvSpPr>
        <p:spPr>
          <a:xfrm>
            <a:off y="-33997" x="76200"/>
            <a:ext cy="444300" cx="6855900"/>
          </a:xfrm>
          <a:prstGeom prst="rect">
            <a:avLst/>
          </a:prstGeom>
        </p:spPr>
        <p:txBody>
          <a:bodyPr bIns="91425" tIns="91425" lIns="91425" anchor="t" anchorCtr="0" rIns="91425">
            <a:spAutoFit/>
          </a:bodyPr>
          <a:lstStyle/>
          <a:p>
            <a:pPr rtl="0" lvl="0">
              <a:buClr>
                <a:srgbClr val="000000"/>
              </a:buClr>
              <a:buSzPct val="55000"/>
              <a:buFont typeface="Arial"/>
              <a:buNone/>
            </a:pPr>
            <a:r>
              <a:rPr lang="en_US" sz="2000">
                <a:solidFill>
                  <a:srgbClr val="FFFFFF"/>
                </a:solidFill>
                <a:latin typeface="Georgia"/>
                <a:ea typeface="Georgia"/>
                <a:cs typeface="Georgia"/>
                <a:sym typeface="Georgia"/>
              </a:rPr>
              <a:t>We traded walkable communities for parking lots.</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name="Shape 186" id="186"/>
        <p:cNvGrpSpPr/>
        <p:nvPr/>
      </p:nvGrpSpPr>
      <p:grpSpPr>
        <a:xfrm>
          <a:off y="0" x="0"/>
          <a:ext cy="0" cx="0"/>
          <a:chOff y="0" x="0"/>
          <a:chExt cy="0" cx="0"/>
        </a:xfrm>
      </p:grpSpPr>
      <p:sp>
        <p:nvSpPr>
          <p:cNvPr name="Shape 187" id="187"/>
          <p:cNvSpPr/>
          <p:nvPr/>
        </p:nvSpPr>
        <p:spPr>
          <a:xfrm>
            <a:off y="0" x="0"/>
            <a:ext cy="6858000" cx="9144000"/>
          </a:xfrm>
          <a:prstGeom prst="rect">
            <a:avLst/>
          </a:prstGeom>
          <a:blipFill>
            <a:blip r:embed="rId3"/>
            <a:stretch>
              <a:fillRect/>
            </a:stretch>
          </a:blipFill>
          <a:ln>
            <a:noFill/>
          </a:ln>
        </p:spPr>
      </p:sp>
      <p:sp>
        <p:nvSpPr>
          <p:cNvPr name="Shape 188" id="188"/>
          <p:cNvSpPr/>
          <p:nvPr/>
        </p:nvSpPr>
        <p:spPr>
          <a:xfrm>
            <a:off y="628" x="0"/>
            <a:ext cy="375046" cx="9144000"/>
          </a:xfrm>
          <a:prstGeom prst="rect">
            <a:avLst/>
          </a:prstGeom>
          <a:blipFill>
            <a:blip r:embed="rId4"/>
            <a:stretch>
              <a:fillRect/>
            </a:stretch>
          </a:blipFill>
          <a:ln>
            <a:noFill/>
          </a:ln>
        </p:spPr>
      </p:sp>
      <p:sp>
        <p:nvSpPr>
          <p:cNvPr name="Shape 189" id="189"/>
          <p:cNvSpPr txBox="1"/>
          <p:nvPr/>
        </p:nvSpPr>
        <p:spPr>
          <a:xfrm>
            <a:off y="3313" x="153273"/>
            <a:ext cy="371699" cx="7238099"/>
          </a:xfrm>
          <a:prstGeom prst="rect">
            <a:avLst/>
          </a:prstGeom>
        </p:spPr>
        <p:txBody>
          <a:bodyPr bIns="91425" tIns="91425" lIns="91425" anchor="ctr" anchorCtr="0" rIns="91425">
            <a:spAutoFit/>
          </a:bodyPr>
          <a:lstStyle/>
          <a:p>
            <a:pPr rtl="0" lvl="0">
              <a:buNone/>
            </a:pPr>
            <a:r>
              <a:rPr lang="en_US" sz="2000">
                <a:solidFill>
                  <a:srgbClr val="FFFFFF"/>
                </a:solidFill>
                <a:latin typeface="Georgia"/>
                <a:ea typeface="Georgia"/>
                <a:cs typeface="Georgia"/>
                <a:sym typeface="Georgia"/>
              </a:rPr>
              <a:t>The fundamental incompatibility of people and cars.</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name="Shape 193" id="193"/>
        <p:cNvGrpSpPr/>
        <p:nvPr/>
      </p:nvGrpSpPr>
      <p:grpSpPr>
        <a:xfrm>
          <a:off y="0" x="0"/>
          <a:ext cy="0" cx="0"/>
          <a:chOff y="0" x="0"/>
          <a:chExt cy="0" cx="0"/>
        </a:xfrm>
      </p:grpSpPr>
      <p:sp>
        <p:nvSpPr>
          <p:cNvPr name="Shape 194" id="194"/>
          <p:cNvSpPr/>
          <p:nvPr/>
        </p:nvSpPr>
        <p:spPr>
          <a:xfrm>
            <a:off y="0" x="0"/>
            <a:ext cy="375046" cx="9144000"/>
          </a:xfrm>
          <a:prstGeom prst="rect">
            <a:avLst/>
          </a:prstGeom>
          <a:blipFill>
            <a:blip r:embed="rId3"/>
            <a:stretch>
              <a:fillRect/>
            </a:stretch>
          </a:blipFill>
          <a:ln>
            <a:noFill/>
          </a:ln>
        </p:spPr>
      </p:sp>
      <p:sp>
        <p:nvSpPr>
          <p:cNvPr name="Shape 195" id="195"/>
          <p:cNvSpPr txBox="1"/>
          <p:nvPr/>
        </p:nvSpPr>
        <p:spPr>
          <a:xfrm>
            <a:off y="941850" x="511800"/>
            <a:ext cy="4505399" cx="8120399"/>
          </a:xfrm>
          <a:prstGeom prst="rect">
            <a:avLst/>
          </a:prstGeom>
        </p:spPr>
        <p:txBody>
          <a:bodyPr bIns="91425" tIns="91425" lIns="91425" anchor="t" anchorCtr="0" rIns="91425">
            <a:spAutoFit/>
          </a:bodyPr>
          <a:lstStyle/>
          <a:p/>
        </p:txBody>
      </p:sp>
      <p:sp>
        <p:nvSpPr>
          <p:cNvPr name="Shape 196" id="196"/>
          <p:cNvSpPr txBox="1"/>
          <p:nvPr/>
        </p:nvSpPr>
        <p:spPr>
          <a:xfrm>
            <a:off y="1873350" x="470700"/>
            <a:ext cy="3111299" cx="8202600"/>
          </a:xfrm>
          <a:prstGeom prst="rect">
            <a:avLst/>
          </a:prstGeom>
        </p:spPr>
        <p:txBody>
          <a:bodyPr bIns="91425" tIns="91425" lIns="91425" anchor="t" anchorCtr="0" rIns="91425">
            <a:spAutoFit/>
          </a:bodyPr>
          <a:lstStyle/>
          <a:p>
            <a:pPr algn="ctr" rtl="0" lvl="0">
              <a:buNone/>
            </a:pPr>
            <a:r>
              <a:rPr lang="en_US" sz="9600">
                <a:latin typeface="Georgia"/>
                <a:ea typeface="Georgia"/>
                <a:cs typeface="Georgia"/>
                <a:sym typeface="Georgia"/>
              </a:rPr>
              <a:t>Fiscal Soundness.</a:t>
            </a: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200" id="200"/>
        <p:cNvGrpSpPr/>
        <p:nvPr/>
      </p:nvGrpSpPr>
      <p:grpSpPr>
        <a:xfrm>
          <a:off y="0" x="0"/>
          <a:ext cy="0" cx="0"/>
          <a:chOff y="0" x="0"/>
          <a:chExt cy="0" cx="0"/>
        </a:xfrm>
      </p:grpSpPr>
      <p:sp>
        <p:nvSpPr>
          <p:cNvPr name="Shape 201" id="201"/>
          <p:cNvSpPr/>
          <p:nvPr/>
        </p:nvSpPr>
        <p:spPr>
          <a:xfrm>
            <a:off y="311644" x="1800"/>
            <a:ext cy="383400" cx="9140399"/>
          </a:xfrm>
          <a:prstGeom prst="rect">
            <a:avLst/>
          </a:prstGeom>
          <a:solidFill>
            <a:srgbClr val="000000"/>
          </a:solidFill>
          <a:ln>
            <a:noFill/>
          </a:ln>
        </p:spPr>
        <p:txBody>
          <a:bodyPr bIns="91425" tIns="91425" lIns="91425" anchor="ctr" anchorCtr="0" rIns="91425">
            <a:spAutoFit/>
          </a:bodyPr>
          <a:lstStyle/>
          <a:p/>
        </p:txBody>
      </p:sp>
      <p:sp>
        <p:nvSpPr>
          <p:cNvPr name="Shape 202" id="202"/>
          <p:cNvSpPr/>
          <p:nvPr/>
        </p:nvSpPr>
        <p:spPr>
          <a:xfrm>
            <a:off y="846778" x="0"/>
            <a:ext cy="5670351" cx="9144000"/>
          </a:xfrm>
          <a:prstGeom prst="rect">
            <a:avLst/>
          </a:prstGeom>
          <a:blipFill>
            <a:blip r:embed="rId3"/>
            <a:stretch>
              <a:fillRect/>
            </a:stretch>
          </a:blipFill>
          <a:ln>
            <a:noFill/>
          </a:ln>
        </p:spPr>
      </p:sp>
      <p:sp>
        <p:nvSpPr>
          <p:cNvPr name="Shape 203" id="203"/>
          <p:cNvSpPr/>
          <p:nvPr/>
        </p:nvSpPr>
        <p:spPr>
          <a:xfrm>
            <a:off y="628" x="0"/>
            <a:ext cy="375046" cx="9144000"/>
          </a:xfrm>
          <a:prstGeom prst="rect">
            <a:avLst/>
          </a:prstGeom>
          <a:blipFill>
            <a:blip r:embed="rId4"/>
            <a:stretch>
              <a:fillRect/>
            </a:stretch>
          </a:blipFill>
          <a:ln>
            <a:noFill/>
          </a:ln>
        </p:spPr>
      </p:sp>
      <p:sp>
        <p:nvSpPr>
          <p:cNvPr name="Shape 204" id="204"/>
          <p:cNvSpPr txBox="1"/>
          <p:nvPr/>
        </p:nvSpPr>
        <p:spPr>
          <a:xfrm>
            <a:off y="0" x="54473"/>
            <a:ext cy="787800" cx="7238099"/>
          </a:xfrm>
          <a:prstGeom prst="rect">
            <a:avLst/>
          </a:prstGeom>
          <a:ln>
            <a:noFill/>
          </a:ln>
        </p:spPr>
        <p:txBody>
          <a:bodyPr bIns="91425" tIns="91425" lIns="91425" anchor="t" anchorCtr="0" rIns="91425">
            <a:spAutoFit/>
          </a:bodyPr>
          <a:lstStyle/>
          <a:p>
            <a:pPr rtl="0" lvl="0">
              <a:buClr>
                <a:srgbClr val="000000"/>
              </a:buClr>
              <a:buSzPct val="55000"/>
              <a:buFont typeface="Arial"/>
              <a:buNone/>
            </a:pPr>
            <a:r>
              <a:rPr lang="en_US" sz="2000">
                <a:solidFill>
                  <a:srgbClr val="FFFFFF"/>
                </a:solidFill>
                <a:latin typeface="Georgia"/>
                <a:ea typeface="Georgia"/>
                <a:cs typeface="Georgia"/>
                <a:sym typeface="Georgia"/>
              </a:rPr>
              <a:t>technology for a society.</a:t>
            </a:r>
          </a:p>
          <a:p>
            <a:pPr rtl="0" lvl="0">
              <a:buNone/>
            </a:pPr>
            <a:r>
              <a:rPr lang="en_US" sz="2000">
                <a:solidFill>
                  <a:srgbClr val="FFFFFF"/>
                </a:solidFill>
                <a:latin typeface="Georgia"/>
                <a:ea typeface="Georgia"/>
                <a:cs typeface="Georgia"/>
                <a:sym typeface="Georgia"/>
              </a:rPr>
              <a:t>The automobile is the most expensive transportation </a:t>
            </a:r>
          </a:p>
          <a:p>
            <a:r>
              <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name="Shape 208" id="208"/>
        <p:cNvGrpSpPr/>
        <p:nvPr/>
      </p:nvGrpSpPr>
      <p:grpSpPr>
        <a:xfrm>
          <a:off y="0" x="0"/>
          <a:ext cy="0" cx="0"/>
          <a:chOff y="0" x="0"/>
          <a:chExt cy="0" cx="0"/>
        </a:xfrm>
      </p:grpSpPr>
      <p:sp>
        <p:nvSpPr>
          <p:cNvPr name="Shape 209" id="209"/>
          <p:cNvSpPr/>
          <p:nvPr/>
        </p:nvSpPr>
        <p:spPr>
          <a:xfrm>
            <a:off y="0" x="0"/>
            <a:ext cy="6858000" cx="9144000"/>
          </a:xfrm>
          <a:prstGeom prst="rect">
            <a:avLst/>
          </a:prstGeom>
          <a:blipFill>
            <a:blip r:embed="rId3"/>
            <a:stretch>
              <a:fillRect/>
            </a:stretch>
          </a:blipFill>
          <a:ln>
            <a:noFill/>
          </a:ln>
        </p:spPr>
      </p:sp>
      <p:sp>
        <p:nvSpPr>
          <p:cNvPr name="Shape 210" id="210"/>
          <p:cNvSpPr/>
          <p:nvPr/>
        </p:nvSpPr>
        <p:spPr>
          <a:xfrm>
            <a:off y="0" x="0"/>
            <a:ext cy="375046" cx="9144000"/>
          </a:xfrm>
          <a:prstGeom prst="rect">
            <a:avLst/>
          </a:prstGeom>
          <a:blipFill>
            <a:blip r:embed="rId4"/>
            <a:stretch>
              <a:fillRect/>
            </a:stretch>
          </a:blipFill>
          <a:ln>
            <a:noFill/>
          </a:ln>
        </p:spPr>
      </p:sp>
      <p:sp>
        <p:nvSpPr>
          <p:cNvPr name="Shape 211" id="211"/>
          <p:cNvSpPr txBox="1"/>
          <p:nvPr/>
        </p:nvSpPr>
        <p:spPr>
          <a:xfrm>
            <a:off y="-33997" x="228600"/>
            <a:ext cy="444300" cx="6855900"/>
          </a:xfrm>
          <a:prstGeom prst="rect">
            <a:avLst/>
          </a:prstGeom>
        </p:spPr>
        <p:txBody>
          <a:bodyPr bIns="91425" tIns="91425" lIns="91425" anchor="t" anchorCtr="0" rIns="91425">
            <a:spAutoFit/>
          </a:bodyPr>
          <a:lstStyle/>
          <a:p>
            <a:pPr rtl="0" lvl="0">
              <a:buClr>
                <a:srgbClr val="000000"/>
              </a:buClr>
              <a:buSzPct val="55000"/>
              <a:buFont typeface="Arial"/>
              <a:buNone/>
            </a:pPr>
            <a:r>
              <a:rPr lang="en_US" sz="2000">
                <a:solidFill>
                  <a:srgbClr val="FFFFFF"/>
                </a:solidFill>
                <a:latin typeface="Georgia"/>
                <a:ea typeface="Georgia"/>
                <a:cs typeface="Georgia"/>
                <a:sym typeface="Georgia"/>
              </a:rPr>
              <a:t>Our road infrastructure is unsustainable.</a:t>
            </a:r>
          </a:p>
        </p:txBody>
      </p:sp>
      <p:sp>
        <p:nvSpPr>
          <p:cNvPr name="Shape 212" id="212"/>
          <p:cNvSpPr txBox="1"/>
          <p:nvPr/>
        </p:nvSpPr>
        <p:spPr>
          <a:xfrm>
            <a:off y="941850" x="511800"/>
            <a:ext cy="4505399" cx="8120399"/>
          </a:xfrm>
          <a:prstGeom prst="rect">
            <a:avLst/>
          </a:prstGeom>
        </p:spPr>
        <p:txBody>
          <a:bodyPr bIns="91425" tIns="91425" lIns="91425" anchor="t" anchorCtr="0" rIns="91425">
            <a:spAutoFit/>
          </a:bodyPr>
          <a:lstStyle/>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name="Shape 216" id="216"/>
        <p:cNvGrpSpPr/>
        <p:nvPr/>
      </p:nvGrpSpPr>
      <p:grpSpPr>
        <a:xfrm>
          <a:off y="0" x="0"/>
          <a:ext cy="0" cx="0"/>
          <a:chOff y="0" x="0"/>
          <a:chExt cy="0" cx="0"/>
        </a:xfrm>
      </p:grpSpPr>
      <p:sp>
        <p:nvSpPr>
          <p:cNvPr name="Shape 217" id="217"/>
          <p:cNvSpPr/>
          <p:nvPr/>
        </p:nvSpPr>
        <p:spPr>
          <a:xfrm>
            <a:off y="0" x="0"/>
            <a:ext cy="6858000" cx="9144000"/>
          </a:xfrm>
          <a:prstGeom prst="rect">
            <a:avLst/>
          </a:prstGeom>
          <a:blipFill>
            <a:blip r:embed="rId3"/>
            <a:stretch>
              <a:fillRect/>
            </a:stretch>
          </a:blipFill>
          <a:ln>
            <a:noFill/>
          </a:ln>
        </p:spPr>
      </p:sp>
      <p:sp>
        <p:nvSpPr>
          <p:cNvPr name="Shape 218" id="218"/>
          <p:cNvSpPr txBox="1"/>
          <p:nvPr/>
        </p:nvSpPr>
        <p:spPr>
          <a:xfrm>
            <a:off y="941850" x="511800"/>
            <a:ext cy="4974300" cx="8120399"/>
          </a:xfrm>
          <a:prstGeom prst="rect">
            <a:avLst/>
          </a:prstGeom>
        </p:spPr>
        <p:txBody>
          <a:bodyPr bIns="91425" tIns="91425" lIns="91425" anchor="t" anchorCtr="0" rIns="91425">
            <a:spAutoFit/>
          </a:bodyPr>
          <a:lstStyle/>
          <a:p/>
        </p:txBody>
      </p:sp>
      <p:sp>
        <p:nvSpPr>
          <p:cNvPr name="Shape 219" id="219"/>
          <p:cNvSpPr/>
          <p:nvPr/>
        </p:nvSpPr>
        <p:spPr>
          <a:xfrm>
            <a:off y="0" x="0"/>
            <a:ext cy="375046" cx="9144000"/>
          </a:xfrm>
          <a:prstGeom prst="rect">
            <a:avLst/>
          </a:prstGeom>
          <a:blipFill>
            <a:blip r:embed="rId4"/>
            <a:stretch>
              <a:fillRect/>
            </a:stretch>
          </a:blipFill>
          <a:ln>
            <a:noFill/>
          </a:ln>
        </p:spPr>
      </p:sp>
      <p:sp>
        <p:nvSpPr>
          <p:cNvPr name="Shape 220" id="220"/>
          <p:cNvSpPr txBox="1"/>
          <p:nvPr/>
        </p:nvSpPr>
        <p:spPr>
          <a:xfrm>
            <a:off y="-33997" x="228600"/>
            <a:ext cy="444300" cx="6855900"/>
          </a:xfrm>
          <a:prstGeom prst="rect">
            <a:avLst/>
          </a:prstGeom>
        </p:spPr>
        <p:txBody>
          <a:bodyPr bIns="91425" tIns="91425" lIns="91425" anchor="t" anchorCtr="0" rIns="91425">
            <a:spAutoFit/>
          </a:bodyPr>
          <a:lstStyle/>
          <a:p>
            <a:pPr rtl="0" lvl="0">
              <a:buClr>
                <a:srgbClr val="000000"/>
              </a:buClr>
              <a:buSzPct val="55000"/>
              <a:buFont typeface="Arial"/>
              <a:buNone/>
            </a:pPr>
            <a:r>
              <a:rPr lang="en_US" sz="2000">
                <a:solidFill>
                  <a:srgbClr val="FFFFFF"/>
                </a:solidFill>
                <a:latin typeface="Georgia"/>
                <a:ea typeface="Georgia"/>
                <a:cs typeface="Georgia"/>
                <a:sym typeface="Georgia"/>
              </a:rPr>
              <a:t>The costs of sprawl.</a:t>
            </a:r>
          </a:p>
        </p:txBody>
      </p:sp>
      <p:sp>
        <p:nvSpPr>
          <p:cNvPr name="Shape 221" id="221"/>
          <p:cNvSpPr txBox="1"/>
          <p:nvPr/>
        </p:nvSpPr>
        <p:spPr>
          <a:xfrm>
            <a:off y="1199925" x="428700"/>
            <a:ext cy="4816799" cx="8286600"/>
          </a:xfrm>
          <a:prstGeom prst="rect">
            <a:avLst/>
          </a:prstGeom>
        </p:spPr>
        <p:txBody>
          <a:bodyPr bIns="91425" tIns="91425" lIns="91425" anchor="ctr" anchorCtr="0" rIns="91425">
            <a:spAutoFit/>
          </a:bodyPr>
          <a:lstStyle/>
          <a:p>
            <a:pPr rtl="0" lvl="0">
              <a:buNone/>
            </a:pPr>
            <a:r>
              <a:rPr lang="en_US"/>
              <a:t>
</a:t>
            </a:r>
          </a:p>
          <a:p>
            <a:r>
              <a:t/>
            </a:r>
          </a:p>
        </p:txBody>
      </p:sp>
      <p:sp>
        <p:nvSpPr>
          <p:cNvPr name="Shape 222" id="222"/>
          <p:cNvSpPr txBox="1"/>
          <p:nvPr/>
        </p:nvSpPr>
        <p:spPr>
          <a:xfrm>
            <a:off y="941850" x="432150"/>
            <a:ext cy="5310299" cx="8202600"/>
          </a:xfrm>
          <a:prstGeom prst="rect">
            <a:avLst/>
          </a:prstGeom>
        </p:spPr>
        <p:txBody>
          <a:bodyPr bIns="91425" tIns="91425" lIns="91425" anchor="t" anchorCtr="0" rIns="91425">
            <a:spAutoFit/>
          </a:bodyPr>
          <a:lstStyle/>
          <a:p>
            <a:pPr rtl="0" lvl="0">
              <a:buNone/>
            </a:pPr>
            <a:r>
              <a:rPr lang="en_US" i="1" sz="3000">
                <a:latin typeface="Georgia"/>
                <a:ea typeface="Georgia"/>
                <a:cs typeface="Georgia"/>
                <a:sym typeface="Georgia"/>
              </a:rPr>
              <a:t>
</a:t>
            </a:r>
          </a:p>
          <a:p>
            <a:r>
              <a:t/>
            </a:r>
          </a:p>
          <a:p>
            <a:r>
              <a:t/>
            </a:r>
          </a:p>
          <a:p>
            <a:r>
              <a:t/>
            </a:r>
          </a:p>
          <a:p>
            <a:r>
              <a:t/>
            </a:r>
          </a:p>
          <a:p>
            <a:r>
              <a:t/>
            </a:r>
          </a:p>
          <a:p>
            <a:r>
              <a:t/>
            </a:r>
          </a:p>
          <a:p>
            <a:r>
              <a:t/>
            </a:r>
          </a:p>
          <a:p>
            <a:r>
              <a:t/>
            </a: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name="Shape 226" id="226"/>
        <p:cNvGrpSpPr/>
        <p:nvPr/>
      </p:nvGrpSpPr>
      <p:grpSpPr>
        <a:xfrm>
          <a:off y="0" x="0"/>
          <a:ext cy="0" cx="0"/>
          <a:chOff y="0" x="0"/>
          <a:chExt cy="0" cx="0"/>
        </a:xfrm>
      </p:grpSpPr>
      <p:sp>
        <p:nvSpPr>
          <p:cNvPr name="Shape 227" id="227"/>
          <p:cNvSpPr/>
          <p:nvPr/>
        </p:nvSpPr>
        <p:spPr>
          <a:xfrm>
            <a:off y="0" x="0"/>
            <a:ext cy="6858000" cx="9144000"/>
          </a:xfrm>
          <a:prstGeom prst="rect">
            <a:avLst/>
          </a:prstGeom>
          <a:blipFill>
            <a:blip r:embed="rId3"/>
            <a:stretch>
              <a:fillRect/>
            </a:stretch>
          </a:blipFill>
          <a:ln>
            <a:noFill/>
          </a:ln>
        </p:spPr>
      </p:sp>
      <p:sp>
        <p:nvSpPr>
          <p:cNvPr name="Shape 228" id="228"/>
          <p:cNvSpPr txBox="1"/>
          <p:nvPr/>
        </p:nvSpPr>
        <p:spPr>
          <a:xfrm>
            <a:off y="941850" x="511800"/>
            <a:ext cy="4974300" cx="8120399"/>
          </a:xfrm>
          <a:prstGeom prst="rect">
            <a:avLst/>
          </a:prstGeom>
        </p:spPr>
        <p:txBody>
          <a:bodyPr bIns="91425" tIns="91425" lIns="91425" anchor="t" anchorCtr="0" rIns="91425">
            <a:spAutoFit/>
          </a:bodyPr>
          <a:lstStyle/>
          <a:p/>
        </p:txBody>
      </p:sp>
      <p:sp>
        <p:nvSpPr>
          <p:cNvPr name="Shape 229" id="229"/>
          <p:cNvSpPr/>
          <p:nvPr/>
        </p:nvSpPr>
        <p:spPr>
          <a:xfrm>
            <a:off y="0" x="0"/>
            <a:ext cy="375046" cx="9144000"/>
          </a:xfrm>
          <a:prstGeom prst="rect">
            <a:avLst/>
          </a:prstGeom>
          <a:blipFill>
            <a:blip r:embed="rId4"/>
            <a:stretch>
              <a:fillRect/>
            </a:stretch>
          </a:blipFill>
          <a:ln>
            <a:noFill/>
          </a:ln>
        </p:spPr>
      </p:sp>
      <p:sp>
        <p:nvSpPr>
          <p:cNvPr name="Shape 230" id="230"/>
          <p:cNvSpPr txBox="1"/>
          <p:nvPr/>
        </p:nvSpPr>
        <p:spPr>
          <a:xfrm>
            <a:off y="-33997" x="228600"/>
            <a:ext cy="444300" cx="6855900"/>
          </a:xfrm>
          <a:prstGeom prst="rect">
            <a:avLst/>
          </a:prstGeom>
        </p:spPr>
        <p:txBody>
          <a:bodyPr bIns="91425" tIns="91425" lIns="91425" anchor="t" anchorCtr="0" rIns="91425">
            <a:spAutoFit/>
          </a:bodyPr>
          <a:lstStyle/>
          <a:p>
            <a:pPr rtl="0" lvl="0">
              <a:buClr>
                <a:srgbClr val="000000"/>
              </a:buClr>
              <a:buSzPct val="55000"/>
              <a:buFont typeface="Arial"/>
              <a:buNone/>
            </a:pPr>
            <a:r>
              <a:rPr lang="en_US" sz="2000">
                <a:solidFill>
                  <a:srgbClr val="FFFFFF"/>
                </a:solidFill>
                <a:latin typeface="Georgia"/>
                <a:ea typeface="Georgia"/>
                <a:cs typeface="Georgia"/>
                <a:sym typeface="Georgia"/>
              </a:rPr>
              <a:t>Walking and biking are very cost effective.</a:t>
            </a:r>
          </a:p>
        </p:txBody>
      </p:sp>
      <p:sp>
        <p:nvSpPr>
          <p:cNvPr name="Shape 231" id="231"/>
          <p:cNvSpPr txBox="1"/>
          <p:nvPr/>
        </p:nvSpPr>
        <p:spPr>
          <a:xfrm>
            <a:off y="1199925" x="428700"/>
            <a:ext cy="4816799" cx="8286600"/>
          </a:xfrm>
          <a:prstGeom prst="rect">
            <a:avLst/>
          </a:prstGeom>
        </p:spPr>
        <p:txBody>
          <a:bodyPr bIns="91425" tIns="91425" lIns="91425" anchor="ctr" anchorCtr="0" rIns="91425">
            <a:spAutoFit/>
          </a:bodyPr>
          <a:lstStyle/>
          <a:p>
            <a:pPr rtl="0" lvl="0">
              <a:buNone/>
            </a:pPr>
            <a:r>
              <a:rPr lang="en_US"/>
              <a:t>
</a:t>
            </a:r>
          </a:p>
          <a:p>
            <a:r>
              <a:t/>
            </a: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name="Shape 235" id="235"/>
        <p:cNvGrpSpPr/>
        <p:nvPr/>
      </p:nvGrpSpPr>
      <p:grpSpPr>
        <a:xfrm>
          <a:off y="0" x="0"/>
          <a:ext cy="0" cx="0"/>
          <a:chOff y="0" x="0"/>
          <a:chExt cy="0" cx="0"/>
        </a:xfrm>
      </p:grpSpPr>
      <p:sp>
        <p:nvSpPr>
          <p:cNvPr name="Shape 236" id="236"/>
          <p:cNvSpPr/>
          <p:nvPr/>
        </p:nvSpPr>
        <p:spPr>
          <a:xfrm>
            <a:off y="0" x="0"/>
            <a:ext cy="6858000" cx="9144000"/>
          </a:xfrm>
          <a:prstGeom prst="rect">
            <a:avLst/>
          </a:prstGeom>
          <a:blipFill>
            <a:blip r:embed="rId3"/>
            <a:stretch>
              <a:fillRect/>
            </a:stretch>
          </a:blipFill>
          <a:ln>
            <a:noFill/>
          </a:ln>
        </p:spPr>
      </p:sp>
      <p:sp>
        <p:nvSpPr>
          <p:cNvPr name="Shape 237" id="237"/>
          <p:cNvSpPr txBox="1"/>
          <p:nvPr/>
        </p:nvSpPr>
        <p:spPr>
          <a:xfrm>
            <a:off y="941850" x="511800"/>
            <a:ext cy="4974300" cx="8120399"/>
          </a:xfrm>
          <a:prstGeom prst="rect">
            <a:avLst/>
          </a:prstGeom>
        </p:spPr>
        <p:txBody>
          <a:bodyPr bIns="91425" tIns="91425" lIns="91425" anchor="t" anchorCtr="0" rIns="91425">
            <a:spAutoFit/>
          </a:bodyPr>
          <a:lstStyle/>
          <a:p/>
        </p:txBody>
      </p:sp>
      <p:sp>
        <p:nvSpPr>
          <p:cNvPr name="Shape 238" id="238"/>
          <p:cNvSpPr/>
          <p:nvPr/>
        </p:nvSpPr>
        <p:spPr>
          <a:xfrm>
            <a:off y="0" x="0"/>
            <a:ext cy="375046" cx="9144000"/>
          </a:xfrm>
          <a:prstGeom prst="rect">
            <a:avLst/>
          </a:prstGeom>
          <a:blipFill>
            <a:blip r:embed="rId4"/>
            <a:stretch>
              <a:fillRect/>
            </a:stretch>
          </a:blipFill>
          <a:ln>
            <a:noFill/>
          </a:ln>
        </p:spPr>
      </p:sp>
      <p:sp>
        <p:nvSpPr>
          <p:cNvPr name="Shape 239" id="239"/>
          <p:cNvSpPr txBox="1"/>
          <p:nvPr/>
        </p:nvSpPr>
        <p:spPr>
          <a:xfrm>
            <a:off y="-33997" x="228600"/>
            <a:ext cy="444300" cx="6855900"/>
          </a:xfrm>
          <a:prstGeom prst="rect">
            <a:avLst/>
          </a:prstGeom>
        </p:spPr>
        <p:txBody>
          <a:bodyPr bIns="91425" tIns="91425" lIns="91425" anchor="t" anchorCtr="0" rIns="91425">
            <a:spAutoFit/>
          </a:bodyPr>
          <a:lstStyle/>
          <a:p>
            <a:pPr rtl="0" lvl="0">
              <a:buClr>
                <a:srgbClr val="000000"/>
              </a:buClr>
              <a:buSzPct val="55000"/>
              <a:buFont typeface="Arial"/>
              <a:buNone/>
            </a:pPr>
            <a:r>
              <a:rPr lang="en_US" sz="2000">
                <a:solidFill>
                  <a:srgbClr val="FFFFFF"/>
                </a:solidFill>
                <a:latin typeface="Georgia"/>
                <a:ea typeface="Georgia"/>
                <a:cs typeface="Georgia"/>
                <a:sym typeface="Georgia"/>
              </a:rPr>
              <a:t>AASHTO prides itself on wasteful projects.</a:t>
            </a:r>
          </a:p>
        </p:txBody>
      </p:sp>
      <p:sp>
        <p:nvSpPr>
          <p:cNvPr name="Shape 240" id="240"/>
          <p:cNvSpPr txBox="1"/>
          <p:nvPr/>
        </p:nvSpPr>
        <p:spPr>
          <a:xfrm>
            <a:off y="1199925" x="428700"/>
            <a:ext cy="4816799" cx="8286600"/>
          </a:xfrm>
          <a:prstGeom prst="rect">
            <a:avLst/>
          </a:prstGeom>
        </p:spPr>
        <p:txBody>
          <a:bodyPr bIns="91425" tIns="91425" lIns="91425" anchor="ctr" anchorCtr="0" rIns="91425">
            <a:spAutoFit/>
          </a:bodyPr>
          <a:lstStyle/>
          <a:p>
            <a:pPr rtl="0" lvl="0">
              <a:buNone/>
            </a:pPr>
            <a:r>
              <a:rPr lang="en_US"/>
              <a:t>
</a:t>
            </a:r>
          </a:p>
          <a:p>
            <a:r>
              <a:t/>
            </a: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name="Shape 244" id="244"/>
        <p:cNvGrpSpPr/>
        <p:nvPr/>
      </p:nvGrpSpPr>
      <p:grpSpPr>
        <a:xfrm>
          <a:off y="0" x="0"/>
          <a:ext cy="0" cx="0"/>
          <a:chOff y="0" x="0"/>
          <a:chExt cy="0" cx="0"/>
        </a:xfrm>
      </p:grpSpPr>
      <p:sp>
        <p:nvSpPr>
          <p:cNvPr name="Shape 245" id="245"/>
          <p:cNvSpPr/>
          <p:nvPr/>
        </p:nvSpPr>
        <p:spPr>
          <a:xfrm>
            <a:off y="628" x="0"/>
            <a:ext cy="375046" cx="9144000"/>
          </a:xfrm>
          <a:prstGeom prst="rect">
            <a:avLst/>
          </a:prstGeom>
          <a:blipFill>
            <a:blip r:embed="rId3"/>
            <a:stretch>
              <a:fillRect/>
            </a:stretch>
          </a:blipFill>
          <a:ln>
            <a:noFill/>
          </a:ln>
        </p:spPr>
      </p:sp>
      <p:sp>
        <p:nvSpPr>
          <p:cNvPr name="Shape 246" id="246"/>
          <p:cNvSpPr/>
          <p:nvPr/>
        </p:nvSpPr>
        <p:spPr>
          <a:xfrm>
            <a:off y="0" x="0"/>
            <a:ext cy="6858000" cx="9144000"/>
          </a:xfrm>
          <a:prstGeom prst="rect">
            <a:avLst/>
          </a:prstGeom>
          <a:blipFill>
            <a:blip r:embed="rId4"/>
            <a:stretch>
              <a:fillRect/>
            </a:stretch>
          </a:blipFill>
          <a:ln>
            <a:noFill/>
          </a:ln>
        </p:spPr>
      </p:sp>
      <p:sp>
        <p:nvSpPr>
          <p:cNvPr name="Shape 247" id="247"/>
          <p:cNvSpPr txBox="1"/>
          <p:nvPr/>
        </p:nvSpPr>
        <p:spPr>
          <a:xfrm>
            <a:off y="-33997" x="228600"/>
            <a:ext cy="444300" cx="6855900"/>
          </a:xfrm>
          <a:prstGeom prst="rect">
            <a:avLst/>
          </a:prstGeom>
        </p:spPr>
        <p:txBody>
          <a:bodyPr bIns="91425" tIns="91425" lIns="91425" anchor="t" anchorCtr="0" rIns="91425">
            <a:spAutoFit/>
          </a:bodyPr>
          <a:lstStyle/>
          <a:p>
            <a:pPr rtl="0" lvl="0">
              <a:buClr>
                <a:srgbClr val="000000"/>
              </a:buClr>
              <a:buSzPct val="55000"/>
              <a:buFont typeface="Arial"/>
              <a:buNone/>
            </a:pPr>
            <a:r>
              <a:rPr lang="en_US" sz="2000">
                <a:solidFill>
                  <a:srgbClr val="FFFFFF"/>
                </a:solidFill>
                <a:latin typeface="Georgia"/>
                <a:ea typeface="Georgia"/>
                <a:cs typeface="Georgia"/>
                <a:sym typeface="Georgia"/>
              </a:rPr>
              <a:t>Auto dependence reduces economic competitiveness.</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name="Shape 50" id="50"/>
        <p:cNvGrpSpPr/>
        <p:nvPr/>
      </p:nvGrpSpPr>
      <p:grpSpPr>
        <a:xfrm>
          <a:off y="0" x="0"/>
          <a:ext cy="0" cx="0"/>
          <a:chOff y="0" x="0"/>
          <a:chExt cy="0" cx="0"/>
        </a:xfrm>
      </p:grpSpPr>
      <p:sp>
        <p:nvSpPr>
          <p:cNvPr name="Shape 51" id="51"/>
          <p:cNvSpPr/>
          <p:nvPr/>
        </p:nvSpPr>
        <p:spPr>
          <a:xfrm>
            <a:off y="0" x="0"/>
            <a:ext cy="6858000" cx="9144000"/>
          </a:xfrm>
          <a:prstGeom prst="rect">
            <a:avLst/>
          </a:prstGeom>
          <a:blipFill>
            <a:blip r:embed="rId3"/>
            <a:stretch>
              <a:fillRect/>
            </a:stretch>
          </a:blipFill>
          <a:ln>
            <a:noFill/>
          </a:ln>
        </p:spPr>
      </p:sp>
      <p:sp>
        <p:nvSpPr>
          <p:cNvPr name="Shape 52" id="52"/>
          <p:cNvSpPr/>
          <p:nvPr/>
        </p:nvSpPr>
        <p:spPr>
          <a:xfrm>
            <a:off y="0" x="0"/>
            <a:ext cy="375046" cx="9144000"/>
          </a:xfrm>
          <a:prstGeom prst="rect">
            <a:avLst/>
          </a:prstGeom>
          <a:blipFill>
            <a:blip r:embed="rId4"/>
            <a:stretch>
              <a:fillRect/>
            </a:stretch>
          </a:blipFill>
          <a:ln>
            <a:noFill/>
          </a:ln>
        </p:spPr>
      </p:sp>
      <p:sp>
        <p:nvSpPr>
          <p:cNvPr name="Shape 53" id="53"/>
          <p:cNvSpPr txBox="1"/>
          <p:nvPr/>
        </p:nvSpPr>
        <p:spPr>
          <a:xfrm>
            <a:off y="-34626" x="0"/>
            <a:ext cy="481500" cx="7408799"/>
          </a:xfrm>
          <a:prstGeom prst="rect">
            <a:avLst/>
          </a:prstGeom>
        </p:spPr>
        <p:txBody>
          <a:bodyPr bIns="91425" tIns="91425" lIns="91425" anchor="t" anchorCtr="0" rIns="91425">
            <a:spAutoFit/>
          </a:bodyPr>
          <a:lstStyle/>
          <a:p>
            <a:pPr rtl="0" lvl="0">
              <a:buClr>
                <a:srgbClr val="000000"/>
              </a:buClr>
              <a:buSzPct val="55000"/>
              <a:buFont typeface="Arial"/>
              <a:buNone/>
            </a:pPr>
            <a:r>
              <a:rPr lang="en_US" sz="2000">
                <a:solidFill>
                  <a:srgbClr val="FFFFFF"/>
                </a:solidFill>
                <a:latin typeface="Georgia"/>
                <a:ea typeface="Georgia"/>
                <a:cs typeface="Georgia"/>
                <a:sym typeface="Georgia"/>
              </a:rPr>
              <a:t>Framing issues for rural Republicans.</a:t>
            </a: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name="Shape 251" id="251"/>
        <p:cNvGrpSpPr/>
        <p:nvPr/>
      </p:nvGrpSpPr>
      <p:grpSpPr>
        <a:xfrm>
          <a:off y="0" x="0"/>
          <a:ext cy="0" cx="0"/>
          <a:chOff y="0" x="0"/>
          <a:chExt cy="0" cx="0"/>
        </a:xfrm>
      </p:grpSpPr>
      <p:sp>
        <p:nvSpPr>
          <p:cNvPr name="Shape 252" id="252"/>
          <p:cNvSpPr/>
          <p:nvPr/>
        </p:nvSpPr>
        <p:spPr>
          <a:xfrm>
            <a:off y="910048" x="-2421"/>
            <a:ext cy="5037901" cx="9148841"/>
          </a:xfrm>
          <a:prstGeom prst="rect">
            <a:avLst/>
          </a:prstGeom>
          <a:blipFill>
            <a:blip r:embed="rId3"/>
            <a:stretch>
              <a:fillRect/>
            </a:stretch>
          </a:blipFill>
          <a:ln>
            <a:noFill/>
          </a:ln>
        </p:spPr>
      </p:sp>
      <p:sp>
        <p:nvSpPr>
          <p:cNvPr name="Shape 253" id="253"/>
          <p:cNvSpPr/>
          <p:nvPr/>
        </p:nvSpPr>
        <p:spPr>
          <a:xfrm>
            <a:off y="0" x="0"/>
            <a:ext cy="375046" cx="9144000"/>
          </a:xfrm>
          <a:prstGeom prst="rect">
            <a:avLst/>
          </a:prstGeom>
          <a:blipFill>
            <a:blip r:embed="rId4"/>
            <a:stretch>
              <a:fillRect/>
            </a:stretch>
          </a:blipFill>
          <a:ln>
            <a:noFill/>
          </a:ln>
        </p:spPr>
      </p:sp>
      <p:sp>
        <p:nvSpPr>
          <p:cNvPr name="Shape 254" id="254"/>
          <p:cNvSpPr txBox="1"/>
          <p:nvPr/>
        </p:nvSpPr>
        <p:spPr>
          <a:xfrm>
            <a:off y="-33997" x="228600"/>
            <a:ext cy="444300" cx="6855900"/>
          </a:xfrm>
          <a:prstGeom prst="rect">
            <a:avLst/>
          </a:prstGeom>
        </p:spPr>
        <p:txBody>
          <a:bodyPr bIns="91425" tIns="91425" lIns="91425" anchor="t" anchorCtr="0" rIns="91425">
            <a:spAutoFit/>
          </a:bodyPr>
          <a:lstStyle/>
          <a:p>
            <a:pPr rtl="0" lvl="0">
              <a:buClr>
                <a:srgbClr val="000000"/>
              </a:buClr>
              <a:buSzPct val="55000"/>
              <a:buFont typeface="Arial"/>
              <a:buNone/>
            </a:pPr>
            <a:r>
              <a:rPr lang="en_US" sz="2000">
                <a:solidFill>
                  <a:srgbClr val="FFFFFF"/>
                </a:solidFill>
                <a:latin typeface="Georgia"/>
                <a:ea typeface="Georgia"/>
                <a:cs typeface="Georgia"/>
                <a:sym typeface="Georgia"/>
              </a:rPr>
              <a:t>Auto dependence locks the poor into inescapable poverty.</a:t>
            </a: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name="Shape 258" id="258"/>
        <p:cNvGrpSpPr/>
        <p:nvPr/>
      </p:nvGrpSpPr>
      <p:grpSpPr>
        <a:xfrm>
          <a:off y="0" x="0"/>
          <a:ext cy="0" cx="0"/>
          <a:chOff y="0" x="0"/>
          <a:chExt cy="0" cx="0"/>
        </a:xfrm>
      </p:grpSpPr>
      <p:sp>
        <p:nvSpPr>
          <p:cNvPr name="Shape 259" id="259"/>
          <p:cNvSpPr/>
          <p:nvPr/>
        </p:nvSpPr>
        <p:spPr>
          <a:xfrm>
            <a:off y="628" x="0"/>
            <a:ext cy="375046" cx="9144000"/>
          </a:xfrm>
          <a:prstGeom prst="rect">
            <a:avLst/>
          </a:prstGeom>
          <a:blipFill>
            <a:blip r:embed="rId3"/>
            <a:stretch>
              <a:fillRect/>
            </a:stretch>
          </a:blipFill>
          <a:ln>
            <a:noFill/>
          </a:ln>
        </p:spPr>
      </p:sp>
      <p:sp>
        <p:nvSpPr>
          <p:cNvPr name="Shape 260" id="260"/>
          <p:cNvSpPr/>
          <p:nvPr/>
        </p:nvSpPr>
        <p:spPr>
          <a:xfrm>
            <a:off y="0" x="0"/>
            <a:ext cy="6858000" cx="9144000"/>
          </a:xfrm>
          <a:prstGeom prst="rect">
            <a:avLst/>
          </a:prstGeom>
          <a:blipFill>
            <a:blip r:embed="rId4"/>
            <a:stretch>
              <a:fillRect/>
            </a:stretch>
          </a:blipFill>
          <a:ln>
            <a:noFill/>
          </a:ln>
        </p:spPr>
      </p:sp>
      <p:sp>
        <p:nvSpPr>
          <p:cNvPr name="Shape 261" id="261"/>
          <p:cNvSpPr txBox="1"/>
          <p:nvPr/>
        </p:nvSpPr>
        <p:spPr>
          <a:xfrm>
            <a:off y="-33997" x="228600"/>
            <a:ext cy="444300" cx="6855900"/>
          </a:xfrm>
          <a:prstGeom prst="rect">
            <a:avLst/>
          </a:prstGeom>
        </p:spPr>
        <p:txBody>
          <a:bodyPr bIns="91425" tIns="91425" lIns="91425" anchor="t" anchorCtr="0" rIns="91425">
            <a:spAutoFit/>
          </a:bodyPr>
          <a:lstStyle/>
          <a:p>
            <a:pPr rtl="0" lvl="0">
              <a:buClr>
                <a:srgbClr val="000000"/>
              </a:buClr>
              <a:buSzPct val="55000"/>
              <a:buFont typeface="Arial"/>
              <a:buNone/>
            </a:pPr>
            <a:r>
              <a:rPr lang="en_US" sz="2000">
                <a:solidFill>
                  <a:srgbClr val="FFFFFF"/>
                </a:solidFill>
                <a:latin typeface="Georgia"/>
                <a:ea typeface="Georgia"/>
                <a:cs typeface="Georgia"/>
                <a:sym typeface="Georgia"/>
              </a:rPr>
              <a:t>Auto dependence harms our health.</a:t>
            </a:r>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name="Shape 265" id="265"/>
        <p:cNvGrpSpPr/>
        <p:nvPr/>
      </p:nvGrpSpPr>
      <p:grpSpPr>
        <a:xfrm>
          <a:off y="0" x="0"/>
          <a:ext cy="0" cx="0"/>
          <a:chOff y="0" x="0"/>
          <a:chExt cy="0" cx="0"/>
        </a:xfrm>
      </p:grpSpPr>
      <p:sp>
        <p:nvSpPr>
          <p:cNvPr name="Shape 266" id="266"/>
          <p:cNvSpPr/>
          <p:nvPr/>
        </p:nvSpPr>
        <p:spPr>
          <a:xfrm>
            <a:off y="0" x="0"/>
            <a:ext cy="6858000" cx="9144000"/>
          </a:xfrm>
          <a:prstGeom prst="rect">
            <a:avLst/>
          </a:prstGeom>
          <a:blipFill>
            <a:blip r:embed="rId3"/>
            <a:stretch>
              <a:fillRect/>
            </a:stretch>
          </a:blipFill>
          <a:ln>
            <a:noFill/>
          </a:ln>
        </p:spPr>
      </p:sp>
      <p:sp>
        <p:nvSpPr>
          <p:cNvPr name="Shape 267" id="267"/>
          <p:cNvSpPr/>
          <p:nvPr/>
        </p:nvSpPr>
        <p:spPr>
          <a:xfrm>
            <a:off y="628" x="0"/>
            <a:ext cy="375046" cx="9144000"/>
          </a:xfrm>
          <a:prstGeom prst="rect">
            <a:avLst/>
          </a:prstGeom>
          <a:blipFill>
            <a:blip r:embed="rId4"/>
            <a:stretch>
              <a:fillRect/>
            </a:stretch>
          </a:blipFill>
          <a:ln>
            <a:noFill/>
          </a:ln>
        </p:spPr>
      </p:sp>
      <p:sp>
        <p:nvSpPr>
          <p:cNvPr name="Shape 268" id="268"/>
          <p:cNvSpPr txBox="1"/>
          <p:nvPr/>
        </p:nvSpPr>
        <p:spPr>
          <a:xfrm>
            <a:off y="-33997" x="65325"/>
            <a:ext cy="476999" cx="7019099"/>
          </a:xfrm>
          <a:prstGeom prst="rect">
            <a:avLst/>
          </a:prstGeom>
        </p:spPr>
        <p:txBody>
          <a:bodyPr bIns="91425" tIns="91425" lIns="91425" anchor="t" anchorCtr="0" rIns="91425">
            <a:spAutoFit/>
          </a:bodyPr>
          <a:lstStyle/>
          <a:p>
            <a:pPr rtl="0" lvl="0">
              <a:buClr>
                <a:srgbClr val="000000"/>
              </a:buClr>
              <a:buSzPct val="55000"/>
              <a:buFont typeface="Arial"/>
              <a:buNone/>
            </a:pPr>
            <a:r>
              <a:rPr lang="en_US" sz="2000">
                <a:solidFill>
                  <a:srgbClr val="FFFFFF"/>
                </a:solidFill>
                <a:latin typeface="Georgia"/>
                <a:ea typeface="Georgia"/>
                <a:cs typeface="Georgia"/>
                <a:sym typeface="Georgia"/>
              </a:rPr>
              <a:t>We have subsidized the destruction of our cities and towns.</a:t>
            </a:r>
          </a:p>
        </p:txBody>
      </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name="Shape 272" id="272"/>
        <p:cNvGrpSpPr/>
        <p:nvPr/>
      </p:nvGrpSpPr>
      <p:grpSpPr>
        <a:xfrm>
          <a:off y="0" x="0"/>
          <a:ext cy="0" cx="0"/>
          <a:chOff y="0" x="0"/>
          <a:chExt cy="0" cx="0"/>
        </a:xfrm>
      </p:grpSpPr>
      <p:sp>
        <p:nvSpPr>
          <p:cNvPr name="Shape 273" id="273"/>
          <p:cNvSpPr/>
          <p:nvPr/>
        </p:nvSpPr>
        <p:spPr>
          <a:xfrm>
            <a:off y="0" x="0"/>
            <a:ext cy="375046" cx="9144000"/>
          </a:xfrm>
          <a:prstGeom prst="rect">
            <a:avLst/>
          </a:prstGeom>
          <a:blipFill>
            <a:blip r:embed="rId3"/>
            <a:stretch>
              <a:fillRect/>
            </a:stretch>
          </a:blipFill>
          <a:ln>
            <a:noFill/>
          </a:ln>
        </p:spPr>
      </p:sp>
      <p:sp>
        <p:nvSpPr>
          <p:cNvPr name="Shape 274" id="274"/>
          <p:cNvSpPr txBox="1"/>
          <p:nvPr/>
        </p:nvSpPr>
        <p:spPr>
          <a:xfrm>
            <a:off y="-33997" x="228600"/>
            <a:ext cy="444300" cx="6855900"/>
          </a:xfrm>
          <a:prstGeom prst="rect">
            <a:avLst/>
          </a:prstGeom>
        </p:spPr>
        <p:txBody>
          <a:bodyPr bIns="91425" tIns="91425" lIns="91425" anchor="t" anchorCtr="0" rIns="91425">
            <a:spAutoFit/>
          </a:bodyPr>
          <a:lstStyle/>
          <a:p/>
        </p:txBody>
      </p:sp>
      <p:sp>
        <p:nvSpPr>
          <p:cNvPr name="Shape 275" id="275"/>
          <p:cNvSpPr txBox="1"/>
          <p:nvPr/>
        </p:nvSpPr>
        <p:spPr>
          <a:xfrm>
            <a:off y="941850" x="511800"/>
            <a:ext cy="4505399" cx="8120399"/>
          </a:xfrm>
          <a:prstGeom prst="rect">
            <a:avLst/>
          </a:prstGeom>
        </p:spPr>
        <p:txBody>
          <a:bodyPr bIns="91425" tIns="91425" lIns="91425" anchor="t" anchorCtr="0" rIns="91425">
            <a:spAutoFit/>
          </a:bodyPr>
          <a:lstStyle/>
          <a:p/>
        </p:txBody>
      </p:sp>
      <p:sp>
        <p:nvSpPr>
          <p:cNvPr name="Shape 276" id="276"/>
          <p:cNvSpPr txBox="1"/>
          <p:nvPr/>
        </p:nvSpPr>
        <p:spPr>
          <a:xfrm>
            <a:off y="713250" x="432150"/>
            <a:ext cy="5310299" cx="8202600"/>
          </a:xfrm>
          <a:prstGeom prst="rect">
            <a:avLst/>
          </a:prstGeom>
        </p:spPr>
        <p:txBody>
          <a:bodyPr bIns="91425" tIns="91425" lIns="91425" anchor="t" anchorCtr="0" rIns="91425">
            <a:spAutoFit/>
          </a:bodyPr>
          <a:lstStyle/>
          <a:p>
            <a:pPr algn="ctr" rtl="0" lvl="0">
              <a:buNone/>
            </a:pPr>
            <a:r>
              <a:rPr lang="en_US" sz="7200">
                <a:latin typeface="Georgia"/>
                <a:ea typeface="Georgia"/>
                <a:cs typeface="Georgia"/>
                <a:sym typeface="Georgia"/>
              </a:rPr>
              <a:t>Progressive transportation policies are working and are popular.</a:t>
            </a:r>
          </a:p>
          <a:p>
            <a:r>
              <a:t/>
            </a:r>
          </a:p>
        </p:txBody>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name="Shape 280" id="280"/>
        <p:cNvGrpSpPr/>
        <p:nvPr/>
      </p:nvGrpSpPr>
      <p:grpSpPr>
        <a:xfrm>
          <a:off y="0" x="0"/>
          <a:ext cy="0" cx="0"/>
          <a:chOff y="0" x="0"/>
          <a:chExt cy="0" cx="0"/>
        </a:xfrm>
      </p:grpSpPr>
      <p:sp>
        <p:nvSpPr>
          <p:cNvPr name="Shape 281" id="281"/>
          <p:cNvSpPr/>
          <p:nvPr/>
        </p:nvSpPr>
        <p:spPr>
          <a:xfrm>
            <a:off y="0" x="0"/>
            <a:ext cy="6858000" cx="9144000"/>
          </a:xfrm>
          <a:prstGeom prst="rect">
            <a:avLst/>
          </a:prstGeom>
          <a:blipFill>
            <a:blip r:embed="rId3"/>
            <a:stretch>
              <a:fillRect/>
            </a:stretch>
          </a:blipFill>
          <a:ln>
            <a:noFill/>
          </a:ln>
        </p:spPr>
      </p:sp>
      <p:sp>
        <p:nvSpPr>
          <p:cNvPr name="Shape 282" id="282"/>
          <p:cNvSpPr/>
          <p:nvPr/>
        </p:nvSpPr>
        <p:spPr>
          <a:xfrm>
            <a:off y="0" x="0"/>
            <a:ext cy="375046" cx="9144000"/>
          </a:xfrm>
          <a:prstGeom prst="rect">
            <a:avLst/>
          </a:prstGeom>
          <a:blipFill>
            <a:blip r:embed="rId4"/>
            <a:stretch>
              <a:fillRect/>
            </a:stretch>
          </a:blipFill>
          <a:ln>
            <a:noFill/>
          </a:ln>
        </p:spPr>
      </p:sp>
      <p:sp>
        <p:nvSpPr>
          <p:cNvPr name="Shape 283" id="283"/>
          <p:cNvSpPr txBox="1"/>
          <p:nvPr/>
        </p:nvSpPr>
        <p:spPr>
          <a:xfrm>
            <a:off y="-33997" x="228600"/>
            <a:ext cy="444300" cx="6855900"/>
          </a:xfrm>
          <a:prstGeom prst="rect">
            <a:avLst/>
          </a:prstGeom>
        </p:spPr>
        <p:txBody>
          <a:bodyPr bIns="91425" tIns="91425" lIns="91425" anchor="t" anchorCtr="0" rIns="91425">
            <a:spAutoFit/>
          </a:bodyPr>
          <a:lstStyle/>
          <a:p>
            <a:pPr rtl="0" lvl="0">
              <a:buClr>
                <a:srgbClr val="000000"/>
              </a:buClr>
              <a:buSzPct val="55000"/>
              <a:buFont typeface="Arial"/>
              <a:buNone/>
            </a:pPr>
            <a:r>
              <a:rPr lang="en_US" sz="2000">
                <a:solidFill>
                  <a:srgbClr val="FFFFFF"/>
                </a:solidFill>
                <a:latin typeface="Georgia"/>
                <a:ea typeface="Georgia"/>
                <a:cs typeface="Georgia"/>
                <a:sym typeface="Georgia"/>
              </a:rPr>
              <a:t>Car purchases are down.</a:t>
            </a:r>
          </a:p>
        </p:txBody>
      </p:sp>
      <p:sp>
        <p:nvSpPr>
          <p:cNvPr name="Shape 284" id="284"/>
          <p:cNvSpPr txBox="1"/>
          <p:nvPr/>
        </p:nvSpPr>
        <p:spPr>
          <a:xfrm>
            <a:off y="941850" x="511800"/>
            <a:ext cy="4505399" cx="8120399"/>
          </a:xfrm>
          <a:prstGeom prst="rect">
            <a:avLst/>
          </a:prstGeom>
        </p:spPr>
        <p:txBody>
          <a:bodyPr bIns="91425" tIns="91425" lIns="91425" anchor="t" anchorCtr="0" rIns="91425">
            <a:spAutoFit/>
          </a:bodyPr>
          <a:lstStyle/>
          <a:p/>
        </p:txBody>
      </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288" id="288"/>
        <p:cNvGrpSpPr/>
        <p:nvPr/>
      </p:nvGrpSpPr>
      <p:grpSpPr>
        <a:xfrm>
          <a:off y="0" x="0"/>
          <a:ext cy="0" cx="0"/>
          <a:chOff y="0" x="0"/>
          <a:chExt cy="0" cx="0"/>
        </a:xfrm>
      </p:grpSpPr>
      <p:sp>
        <p:nvSpPr>
          <p:cNvPr name="Shape 289" id="289"/>
          <p:cNvSpPr/>
          <p:nvPr/>
        </p:nvSpPr>
        <p:spPr>
          <a:xfrm>
            <a:off y="0" x="0"/>
            <a:ext cy="6858000" cx="9144000"/>
          </a:xfrm>
          <a:prstGeom prst="rect">
            <a:avLst/>
          </a:prstGeom>
          <a:blipFill>
            <a:blip r:embed="rId3"/>
            <a:stretch>
              <a:fillRect/>
            </a:stretch>
          </a:blipFill>
          <a:ln>
            <a:noFill/>
          </a:ln>
        </p:spPr>
      </p:sp>
      <p:sp>
        <p:nvSpPr>
          <p:cNvPr name="Shape 290" id="290"/>
          <p:cNvSpPr/>
          <p:nvPr/>
        </p:nvSpPr>
        <p:spPr>
          <a:xfrm>
            <a:off y="628" x="0"/>
            <a:ext cy="375046" cx="9144000"/>
          </a:xfrm>
          <a:prstGeom prst="rect">
            <a:avLst/>
          </a:prstGeom>
          <a:blipFill>
            <a:blip r:embed="rId4"/>
            <a:stretch>
              <a:fillRect/>
            </a:stretch>
          </a:blipFill>
          <a:ln>
            <a:noFill/>
          </a:ln>
        </p:spPr>
      </p:sp>
      <p:sp>
        <p:nvSpPr>
          <p:cNvPr name="Shape 291" id="291"/>
          <p:cNvSpPr txBox="1"/>
          <p:nvPr/>
        </p:nvSpPr>
        <p:spPr>
          <a:xfrm>
            <a:off y="-3697" x="0"/>
            <a:ext cy="406199" cx="7327800"/>
          </a:xfrm>
          <a:prstGeom prst="rect">
            <a:avLst/>
          </a:prstGeom>
        </p:spPr>
        <p:txBody>
          <a:bodyPr bIns="91425" tIns="91425" lIns="91425" anchor="ctr" anchorCtr="0" rIns="91425">
            <a:spAutoFit/>
          </a:bodyPr>
          <a:lstStyle/>
          <a:p>
            <a:pPr rtl="0" lvl="0">
              <a:buClr>
                <a:srgbClr val="000000"/>
              </a:buClr>
              <a:buSzPct val="55000"/>
              <a:buFont typeface="Arial"/>
              <a:buNone/>
            </a:pPr>
            <a:r>
              <a:rPr lang="en_US" sz="2000">
                <a:solidFill>
                  <a:srgbClr val="FFFFFF"/>
                </a:solidFill>
                <a:latin typeface="Georgia"/>
                <a:ea typeface="Georgia"/>
                <a:cs typeface="Georgia"/>
                <a:sym typeface="Georgia"/>
              </a:rPr>
              <a:t>Biking is Up. </a:t>
            </a:r>
          </a:p>
        </p:txBody>
      </p:sp>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295" id="295"/>
        <p:cNvGrpSpPr/>
        <p:nvPr/>
      </p:nvGrpSpPr>
      <p:grpSpPr>
        <a:xfrm>
          <a:off y="0" x="0"/>
          <a:ext cy="0" cx="0"/>
          <a:chOff y="0" x="0"/>
          <a:chExt cy="0" cx="0"/>
        </a:xfrm>
      </p:grpSpPr>
      <p:sp>
        <p:nvSpPr>
          <p:cNvPr name="Shape 296" id="296"/>
          <p:cNvSpPr/>
          <p:nvPr/>
        </p:nvSpPr>
        <p:spPr>
          <a:xfrm>
            <a:off y="0" x="0"/>
            <a:ext cy="6858000" cx="9144000"/>
          </a:xfrm>
          <a:prstGeom prst="rect">
            <a:avLst/>
          </a:prstGeom>
          <a:blipFill>
            <a:blip r:embed="rId3"/>
            <a:stretch>
              <a:fillRect/>
            </a:stretch>
          </a:blipFill>
          <a:ln>
            <a:noFill/>
          </a:ln>
        </p:spPr>
      </p:sp>
      <p:sp>
        <p:nvSpPr>
          <p:cNvPr name="Shape 297" id="297"/>
          <p:cNvSpPr/>
          <p:nvPr/>
        </p:nvSpPr>
        <p:spPr>
          <a:xfrm>
            <a:off y="628" x="0"/>
            <a:ext cy="375046" cx="9144000"/>
          </a:xfrm>
          <a:prstGeom prst="rect">
            <a:avLst/>
          </a:prstGeom>
          <a:blipFill>
            <a:blip r:embed="rId4"/>
            <a:stretch>
              <a:fillRect/>
            </a:stretch>
          </a:blipFill>
          <a:ln>
            <a:noFill/>
          </a:ln>
        </p:spPr>
      </p:sp>
      <p:sp>
        <p:nvSpPr>
          <p:cNvPr name="Shape 298" id="298"/>
          <p:cNvSpPr txBox="1"/>
          <p:nvPr/>
        </p:nvSpPr>
        <p:spPr>
          <a:xfrm>
            <a:off y="-3697" x="152400"/>
            <a:ext cy="406199" cx="7327800"/>
          </a:xfrm>
          <a:prstGeom prst="rect">
            <a:avLst/>
          </a:prstGeom>
        </p:spPr>
        <p:txBody>
          <a:bodyPr bIns="91425" tIns="91425" lIns="91425" anchor="ctr" anchorCtr="0" rIns="91425">
            <a:spAutoFit/>
          </a:bodyPr>
          <a:lstStyle/>
          <a:p>
            <a:pPr rtl="0" lvl="0">
              <a:buClr>
                <a:srgbClr val="000000"/>
              </a:buClr>
              <a:buSzPct val="55000"/>
              <a:buFont typeface="Arial"/>
              <a:buNone/>
            </a:pPr>
            <a:r>
              <a:rPr lang="en_US" sz="2000">
                <a:solidFill>
                  <a:srgbClr val="FFFFFF"/>
                </a:solidFill>
                <a:latin typeface="Georgia"/>
                <a:ea typeface="Georgia"/>
                <a:cs typeface="Georgia"/>
                <a:sym typeface="Georgia"/>
              </a:rPr>
              <a:t>Driving is down. </a:t>
            </a:r>
          </a:p>
        </p:txBody>
      </p:sp>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name="Shape 302" id="302"/>
        <p:cNvGrpSpPr/>
        <p:nvPr/>
      </p:nvGrpSpPr>
      <p:grpSpPr>
        <a:xfrm>
          <a:off y="0" x="0"/>
          <a:ext cy="0" cx="0"/>
          <a:chOff y="0" x="0"/>
          <a:chExt cy="0" cx="0"/>
        </a:xfrm>
      </p:grpSpPr>
      <p:sp>
        <p:nvSpPr>
          <p:cNvPr name="Shape 303" id="303"/>
          <p:cNvSpPr/>
          <p:nvPr/>
        </p:nvSpPr>
        <p:spPr>
          <a:xfrm>
            <a:off y="0" x="0"/>
            <a:ext cy="6858000" cx="9144000"/>
          </a:xfrm>
          <a:prstGeom prst="rect">
            <a:avLst/>
          </a:prstGeom>
          <a:blipFill>
            <a:blip r:embed="rId3"/>
            <a:stretch>
              <a:fillRect/>
            </a:stretch>
          </a:blipFill>
          <a:ln>
            <a:noFill/>
          </a:ln>
        </p:spPr>
      </p:sp>
      <p:sp>
        <p:nvSpPr>
          <p:cNvPr name="Shape 304" id="304"/>
          <p:cNvSpPr/>
          <p:nvPr/>
        </p:nvSpPr>
        <p:spPr>
          <a:xfrm>
            <a:off y="0" x="0"/>
            <a:ext cy="375046" cx="9144000"/>
          </a:xfrm>
          <a:prstGeom prst="rect">
            <a:avLst/>
          </a:prstGeom>
          <a:blipFill>
            <a:blip r:embed="rId4"/>
            <a:stretch>
              <a:fillRect/>
            </a:stretch>
          </a:blipFill>
          <a:ln>
            <a:noFill/>
          </a:ln>
        </p:spPr>
      </p:sp>
      <p:sp>
        <p:nvSpPr>
          <p:cNvPr name="Shape 305" id="305"/>
          <p:cNvSpPr txBox="1"/>
          <p:nvPr/>
        </p:nvSpPr>
        <p:spPr>
          <a:xfrm>
            <a:off y="-33997" x="76200"/>
            <a:ext cy="444300" cx="7206300"/>
          </a:xfrm>
          <a:prstGeom prst="rect">
            <a:avLst/>
          </a:prstGeom>
        </p:spPr>
        <p:txBody>
          <a:bodyPr bIns="91425" tIns="91425" lIns="91425" anchor="t" anchorCtr="0" rIns="91425">
            <a:spAutoFit/>
          </a:bodyPr>
          <a:lstStyle/>
          <a:p>
            <a:pPr rtl="0" lvl="0">
              <a:buClr>
                <a:srgbClr val="000000"/>
              </a:buClr>
              <a:buSzPct val="55000"/>
              <a:buFont typeface="Arial"/>
              <a:buNone/>
            </a:pPr>
            <a:r>
              <a:rPr lang="en_US" sz="2000">
                <a:solidFill>
                  <a:srgbClr val="FFFFFF"/>
                </a:solidFill>
                <a:latin typeface="Georgia"/>
                <a:ea typeface="Georgia"/>
                <a:cs typeface="Georgia"/>
                <a:sym typeface="Georgia"/>
              </a:rPr>
              <a:t>Walkability increases real estate values.</a:t>
            </a:r>
          </a:p>
        </p:txBody>
      </p:sp>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name="Shape 309" id="309"/>
        <p:cNvGrpSpPr/>
        <p:nvPr/>
      </p:nvGrpSpPr>
      <p:grpSpPr>
        <a:xfrm>
          <a:off y="0" x="0"/>
          <a:ext cy="0" cx="0"/>
          <a:chOff y="0" x="0"/>
          <a:chExt cy="0" cx="0"/>
        </a:xfrm>
      </p:grpSpPr>
      <p:sp>
        <p:nvSpPr>
          <p:cNvPr name="Shape 310" id="310"/>
          <p:cNvSpPr txBox="1"/>
          <p:nvPr/>
        </p:nvSpPr>
        <p:spPr>
          <a:xfrm>
            <a:off y="1538650" x="749543"/>
            <a:ext cy="4832400" cx="7890599"/>
          </a:xfrm>
          <a:prstGeom prst="rect">
            <a:avLst/>
          </a:prstGeom>
        </p:spPr>
        <p:txBody>
          <a:bodyPr bIns="91425" tIns="91425" lIns="91425" anchor="t" anchorCtr="0" rIns="91425">
            <a:spAutoFit/>
          </a:bodyPr>
          <a:lstStyle/>
          <a:p>
            <a:pPr indent="0" marL="0" rtl="0" lvl="0">
              <a:buClr>
                <a:srgbClr val="000000"/>
              </a:buClr>
              <a:buSzPct val="36666"/>
              <a:buFont typeface="Arial"/>
              <a:buNone/>
            </a:pPr>
            <a:r>
              <a:rPr lang="en_US" sz="3000">
                <a:latin typeface="Georgia"/>
                <a:ea typeface="Georgia"/>
                <a:cs typeface="Georgia"/>
                <a:sym typeface="Georgia"/>
              </a:rPr>
              <a:t>1.  Cars have invaded our living habitat and    are degrading our world.</a:t>
            </a:r>
          </a:p>
          <a:p>
            <a:pPr rtl="0" lvl="0">
              <a:buClr>
                <a:srgbClr val="000000"/>
              </a:buClr>
              <a:buSzPct val="36666"/>
              <a:buFont typeface="Arial"/>
              <a:buNone/>
            </a:pPr>
            <a:r>
              <a:rPr lang="en_US" sz="3000">
                <a:latin typeface="Georgia"/>
                <a:ea typeface="Georgia"/>
                <a:cs typeface="Georgia"/>
                <a:sym typeface="Georgia"/>
              </a:rPr>
              <a:t>2.  We have crippled walking in America.</a:t>
            </a:r>
          </a:p>
          <a:p>
            <a:r>
              <a:t/>
            </a:r>
          </a:p>
          <a:p>
            <a:pPr rtl="0" lvl="0">
              <a:buClr>
                <a:srgbClr val="000000"/>
              </a:buClr>
              <a:buSzPct val="36666"/>
              <a:buFont typeface="Arial"/>
              <a:buNone/>
            </a:pPr>
            <a:r>
              <a:rPr lang="en_US" sz="3000">
                <a:latin typeface="Georgia"/>
                <a:ea typeface="Georgia"/>
                <a:cs typeface="Georgia"/>
                <a:sym typeface="Georgia"/>
              </a:rPr>
              <a:t>3.  We have crippled playing in America.</a:t>
            </a:r>
          </a:p>
          <a:p>
            <a:r>
              <a:t/>
            </a:r>
          </a:p>
          <a:p>
            <a:pPr rtl="0" lvl="0">
              <a:buClr>
                <a:srgbClr val="000000"/>
              </a:buClr>
              <a:buSzPct val="36666"/>
              <a:buFont typeface="Arial"/>
              <a:buNone/>
            </a:pPr>
            <a:r>
              <a:rPr lang="en_US" sz="3000">
                <a:latin typeface="Georgia"/>
                <a:ea typeface="Georgia"/>
                <a:cs typeface="Georgia"/>
                <a:sym typeface="Georgia"/>
              </a:rPr>
              <a:t>4.  We are wasting enormous amounts of money</a:t>
            </a:r>
          </a:p>
          <a:p>
            <a:r>
              <a:t/>
            </a:r>
          </a:p>
          <a:p>
            <a:pPr rtl="0" lvl="0">
              <a:buClr>
                <a:srgbClr val="000000"/>
              </a:buClr>
              <a:buSzPct val="36666"/>
              <a:buFont typeface="Arial"/>
              <a:buNone/>
            </a:pPr>
            <a:r>
              <a:rPr lang="en_US" sz="3000">
                <a:latin typeface="Georgia"/>
                <a:ea typeface="Georgia"/>
                <a:cs typeface="Georgia"/>
                <a:sym typeface="Georgia"/>
              </a:rPr>
              <a:t>5.  We are hurting American competitiveness.</a:t>
            </a:r>
          </a:p>
          <a:p>
            <a:r>
              <a:t/>
            </a:r>
          </a:p>
          <a:p>
            <a:pPr rtl="0" lvl="0">
              <a:buClr>
                <a:srgbClr val="000000"/>
              </a:buClr>
              <a:buSzPct val="36666"/>
              <a:buFont typeface="Arial"/>
              <a:buNone/>
            </a:pPr>
            <a:r>
              <a:rPr lang="en_US" sz="3000">
                <a:latin typeface="Georgia"/>
                <a:ea typeface="Georgia"/>
                <a:cs typeface="Georgia"/>
                <a:sym typeface="Georgia"/>
              </a:rPr>
              <a:t>6.  We are trapping a large number of people in poverty.</a:t>
            </a:r>
          </a:p>
        </p:txBody>
      </p:sp>
      <p:sp>
        <p:nvSpPr>
          <p:cNvPr name="Shape 311" id="311"/>
          <p:cNvSpPr/>
          <p:nvPr/>
        </p:nvSpPr>
        <p:spPr>
          <a:xfrm>
            <a:off y="628" x="0"/>
            <a:ext cy="375046" cx="9144000"/>
          </a:xfrm>
          <a:prstGeom prst="rect">
            <a:avLst/>
          </a:prstGeom>
          <a:blipFill>
            <a:blip r:embed="rId3"/>
            <a:stretch>
              <a:fillRect/>
            </a:stretch>
          </a:blipFill>
          <a:ln>
            <a:noFill/>
          </a:ln>
        </p:spPr>
      </p:sp>
      <p:sp>
        <p:nvSpPr>
          <p:cNvPr name="Shape 312" id="312"/>
          <p:cNvSpPr txBox="1"/>
          <p:nvPr/>
        </p:nvSpPr>
        <p:spPr>
          <a:xfrm>
            <a:off y="441650" x="320183"/>
            <a:ext cy="1178099" cx="8618999"/>
          </a:xfrm>
          <a:prstGeom prst="rect">
            <a:avLst/>
          </a:prstGeom>
          <a:noFill/>
        </p:spPr>
        <p:txBody>
          <a:bodyPr bIns="91425" tIns="91425" lIns="91425" anchor="t" anchorCtr="0" rIns="91425">
            <a:spAutoFit/>
          </a:bodyPr>
          <a:lstStyle/>
          <a:p>
            <a:pPr rtl="0" lvl="0">
              <a:buClr>
                <a:srgbClr val="000000"/>
              </a:buClr>
              <a:buSzPct val="36666"/>
              <a:buFont typeface="Arial"/>
              <a:buNone/>
            </a:pPr>
            <a:r>
              <a:rPr lang="en_US" sz="3000">
                <a:latin typeface="Georgia"/>
                <a:ea typeface="Georgia"/>
                <a:cs typeface="Georgia"/>
                <a:sym typeface="Georgia"/>
              </a:rPr>
              <a:t>Auto-oriented policies have hurt our country in many ways:</a:t>
            </a:r>
          </a:p>
          <a:p>
            <a:r>
              <a:t/>
            </a:r>
          </a:p>
        </p:txBody>
      </p:sp>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name="Shape 316" id="316"/>
        <p:cNvGrpSpPr/>
        <p:nvPr/>
      </p:nvGrpSpPr>
      <p:grpSpPr>
        <a:xfrm>
          <a:off y="0" x="0"/>
          <a:ext cy="0" cx="0"/>
          <a:chOff y="0" x="0"/>
          <a:chExt cy="0" cx="0"/>
        </a:xfrm>
      </p:grpSpPr>
      <p:sp>
        <p:nvSpPr>
          <p:cNvPr name="Shape 317" id="317"/>
          <p:cNvSpPr txBox="1"/>
          <p:nvPr/>
        </p:nvSpPr>
        <p:spPr>
          <a:xfrm>
            <a:off y="1926150" x="1865250"/>
            <a:ext cy="3005699" cx="5413499"/>
          </a:xfrm>
          <a:prstGeom prst="rect">
            <a:avLst/>
          </a:prstGeom>
        </p:spPr>
        <p:txBody>
          <a:bodyPr bIns="91425" tIns="91425" lIns="91425" anchor="t" anchorCtr="0" rIns="91425">
            <a:spAutoFit/>
          </a:bodyPr>
          <a:lstStyle/>
          <a:p>
            <a:pPr algn="ctr" rtl="0" lvl="0">
              <a:buClr>
                <a:srgbClr val="000000"/>
              </a:buClr>
              <a:buSzPct val="25000"/>
              <a:buFont typeface="Arial"/>
              <a:buNone/>
            </a:pPr>
            <a:r>
              <a:rPr lang="en_US" sz="9600">
                <a:latin typeface="Georgia"/>
                <a:ea typeface="Georgia"/>
                <a:cs typeface="Georgia"/>
                <a:sym typeface="Georgia"/>
              </a:rPr>
              <a:t>What do we do?</a:t>
            </a:r>
          </a:p>
        </p:txBody>
      </p:sp>
      <p:sp>
        <p:nvSpPr>
          <p:cNvPr name="Shape 318" id="318"/>
          <p:cNvSpPr/>
          <p:nvPr/>
        </p:nvSpPr>
        <p:spPr>
          <a:xfrm>
            <a:off y="628" x="0"/>
            <a:ext cy="375046" cx="9144000"/>
          </a:xfrm>
          <a:prstGeom prst="rect">
            <a:avLst/>
          </a:prstGeom>
          <a:blipFill>
            <a:blip r:embed="rId3"/>
            <a:stretch>
              <a:fillRect/>
            </a:stretch>
          </a:blipFill>
          <a:ln>
            <a:noFill/>
          </a:ln>
        </p:spPr>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name="Shape 57" id="57"/>
        <p:cNvGrpSpPr/>
        <p:nvPr/>
      </p:nvGrpSpPr>
      <p:grpSpPr>
        <a:xfrm>
          <a:off y="0" x="0"/>
          <a:ext cy="0" cx="0"/>
          <a:chOff y="0" x="0"/>
          <a:chExt cy="0" cx="0"/>
        </a:xfrm>
      </p:grpSpPr>
      <p:sp>
        <p:nvSpPr>
          <p:cNvPr name="Shape 58" id="58"/>
          <p:cNvSpPr txBox="1"/>
          <p:nvPr/>
        </p:nvSpPr>
        <p:spPr>
          <a:xfrm>
            <a:off y="941850" x="511800"/>
            <a:ext cy="4974300" cx="8120399"/>
          </a:xfrm>
          <a:prstGeom prst="rect">
            <a:avLst/>
          </a:prstGeom>
        </p:spPr>
        <p:txBody>
          <a:bodyPr bIns="91425" tIns="91425" lIns="91425" anchor="t" anchorCtr="0" rIns="91425">
            <a:spAutoFit/>
          </a:bodyPr>
          <a:lstStyle/>
          <a:p/>
        </p:txBody>
      </p:sp>
      <p:sp>
        <p:nvSpPr>
          <p:cNvPr name="Shape 59" id="59"/>
          <p:cNvSpPr/>
          <p:nvPr/>
        </p:nvSpPr>
        <p:spPr>
          <a:xfrm>
            <a:off y="0" x="0"/>
            <a:ext cy="6858000" cx="9144000"/>
          </a:xfrm>
          <a:prstGeom prst="rect">
            <a:avLst/>
          </a:prstGeom>
          <a:blipFill>
            <a:blip r:embed="rId3"/>
            <a:stretch>
              <a:fillRect/>
            </a:stretch>
          </a:blipFill>
          <a:ln>
            <a:noFill/>
          </a:ln>
        </p:spPr>
      </p:sp>
      <p:sp>
        <p:nvSpPr>
          <p:cNvPr name="Shape 60" id="60"/>
          <p:cNvSpPr/>
          <p:nvPr/>
        </p:nvSpPr>
        <p:spPr>
          <a:xfrm>
            <a:off y="628" x="0"/>
            <a:ext cy="375046" cx="9144000"/>
          </a:xfrm>
          <a:prstGeom prst="rect">
            <a:avLst/>
          </a:prstGeom>
          <a:blipFill>
            <a:blip r:embed="rId4"/>
            <a:stretch>
              <a:fillRect/>
            </a:stretch>
          </a:blipFill>
          <a:ln>
            <a:noFill/>
          </a:ln>
        </p:spPr>
      </p:sp>
      <p:sp>
        <p:nvSpPr>
          <p:cNvPr name="Shape 61" id="61"/>
          <p:cNvSpPr txBox="1"/>
          <p:nvPr/>
        </p:nvSpPr>
        <p:spPr>
          <a:xfrm>
            <a:off y="-23497" x="-81484"/>
            <a:ext cy="423300" cx="7395900"/>
          </a:xfrm>
          <a:prstGeom prst="rect">
            <a:avLst/>
          </a:prstGeom>
        </p:spPr>
        <p:txBody>
          <a:bodyPr bIns="91425" tIns="91425" lIns="91425" anchor="t" anchorCtr="0" rIns="91425">
            <a:spAutoFit/>
          </a:bodyPr>
          <a:lstStyle/>
          <a:p>
            <a:pPr rtl="0" lvl="0">
              <a:buNone/>
            </a:pPr>
            <a:r>
              <a:rPr lang="en_US" sz="2000">
                <a:solidFill>
                  <a:srgbClr val="FFFFFF"/>
                </a:solidFill>
              </a:rPr>
              <a:t>  The 20th century was the century of the automobile.</a:t>
            </a:r>
          </a:p>
        </p:txBody>
      </p:sp>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name="Shape 322" id="322"/>
        <p:cNvGrpSpPr/>
        <p:nvPr/>
      </p:nvGrpSpPr>
      <p:grpSpPr>
        <a:xfrm>
          <a:off y="0" x="0"/>
          <a:ext cy="0" cx="0"/>
          <a:chOff y="0" x="0"/>
          <a:chExt cy="0" cx="0"/>
        </a:xfrm>
      </p:grpSpPr>
      <p:sp>
        <p:nvSpPr>
          <p:cNvPr name="Shape 323" id="323"/>
          <p:cNvSpPr/>
          <p:nvPr/>
        </p:nvSpPr>
        <p:spPr>
          <a:xfrm>
            <a:off y="0" x="0"/>
            <a:ext cy="6858000" cx="9144000"/>
          </a:xfrm>
          <a:prstGeom prst="rect">
            <a:avLst/>
          </a:prstGeom>
          <a:blipFill>
            <a:blip r:embed="rId3"/>
            <a:stretch>
              <a:fillRect/>
            </a:stretch>
          </a:blipFill>
          <a:ln>
            <a:noFill/>
          </a:ln>
        </p:spPr>
      </p:sp>
      <p:sp>
        <p:nvSpPr>
          <p:cNvPr name="Shape 324" id="324"/>
          <p:cNvSpPr/>
          <p:nvPr/>
        </p:nvSpPr>
        <p:spPr>
          <a:xfrm>
            <a:off y="628" x="0"/>
            <a:ext cy="375046" cx="9144000"/>
          </a:xfrm>
          <a:prstGeom prst="rect">
            <a:avLst/>
          </a:prstGeom>
          <a:blipFill>
            <a:blip r:embed="rId4"/>
            <a:stretch>
              <a:fillRect/>
            </a:stretch>
          </a:blipFill>
          <a:ln>
            <a:noFill/>
          </a:ln>
        </p:spPr>
      </p:sp>
      <p:sp>
        <p:nvSpPr>
          <p:cNvPr name="Shape 325" id="325"/>
          <p:cNvSpPr txBox="1"/>
          <p:nvPr/>
        </p:nvSpPr>
        <p:spPr>
          <a:xfrm>
            <a:off y="-33997" x="228600"/>
            <a:ext cy="444300" cx="6855900"/>
          </a:xfrm>
          <a:prstGeom prst="rect">
            <a:avLst/>
          </a:prstGeom>
        </p:spPr>
        <p:txBody>
          <a:bodyPr bIns="91425" tIns="91425" lIns="91425" anchor="t" anchorCtr="0" rIns="91425">
            <a:spAutoFit/>
          </a:bodyPr>
          <a:lstStyle/>
          <a:p>
            <a:pPr rtl="0" lvl="0">
              <a:buClr>
                <a:srgbClr val="000000"/>
              </a:buClr>
              <a:buSzPct val="55000"/>
              <a:buFont typeface="Arial"/>
              <a:buNone/>
            </a:pPr>
            <a:r>
              <a:rPr lang="en_US" sz="2000">
                <a:solidFill>
                  <a:srgbClr val="FFFFFF"/>
                </a:solidFill>
                <a:latin typeface="Georgia"/>
                <a:ea typeface="Georgia"/>
                <a:cs typeface="Georgia"/>
                <a:sym typeface="Georgia"/>
              </a:rPr>
              <a:t>Change America's transportation policies.</a:t>
            </a:r>
          </a:p>
        </p:txBody>
      </p:sp>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name="Shape 329" id="329"/>
        <p:cNvGrpSpPr/>
        <p:nvPr/>
      </p:nvGrpSpPr>
      <p:grpSpPr>
        <a:xfrm>
          <a:off y="0" x="0"/>
          <a:ext cy="0" cx="0"/>
          <a:chOff y="0" x="0"/>
          <a:chExt cy="0" cx="0"/>
        </a:xfrm>
      </p:grpSpPr>
      <p:sp>
        <p:nvSpPr>
          <p:cNvPr name="Shape 330" id="330"/>
          <p:cNvSpPr txBox="1"/>
          <p:nvPr/>
        </p:nvSpPr>
        <p:spPr>
          <a:xfrm>
            <a:off y="1982585" x="1095750"/>
            <a:ext cy="3984599" cx="6952500"/>
          </a:xfrm>
          <a:prstGeom prst="rect">
            <a:avLst/>
          </a:prstGeom>
        </p:spPr>
        <p:txBody>
          <a:bodyPr bIns="91425" tIns="91425" lIns="91425" anchor="t" anchorCtr="0" rIns="91425">
            <a:spAutoFit/>
          </a:bodyPr>
          <a:lstStyle/>
          <a:p>
            <a:pPr indent="0" marL="0" rtl="0" lvl="0">
              <a:lnSpc>
                <a:spcPct val="100000"/>
              </a:lnSpc>
              <a:buClr>
                <a:srgbClr val="000000"/>
              </a:buClr>
              <a:buSzPct val="26190"/>
              <a:buFont typeface="Arial"/>
              <a:buNone/>
            </a:pPr>
            <a:r>
              <a:rPr lang="en_US" sz="4200">
                <a:latin typeface="Georgia"/>
                <a:ea typeface="Georgia"/>
                <a:cs typeface="Georgia"/>
                <a:sym typeface="Georgia"/>
              </a:rPr>
              <a:t>1. Federal Transportation</a:t>
            </a:r>
          </a:p>
          <a:p>
            <a:pPr indent="0" marL="0" rtl="0" lvl="0">
              <a:lnSpc>
                <a:spcPct val="100000"/>
              </a:lnSpc>
              <a:buClr>
                <a:srgbClr val="000000"/>
              </a:buClr>
              <a:buSzPct val="26190"/>
              <a:buFont typeface="Arial"/>
              <a:buNone/>
            </a:pPr>
            <a:r>
              <a:rPr lang="en_US" sz="4200">
                <a:latin typeface="Georgia"/>
                <a:ea typeface="Georgia"/>
                <a:cs typeface="Georgia"/>
                <a:sym typeface="Georgia"/>
              </a:rPr>
              <a:t>    Reauthorization Reform</a:t>
            </a:r>
          </a:p>
          <a:p>
            <a:r>
              <a:t/>
            </a:r>
          </a:p>
          <a:p>
            <a:pPr rtl="0" lvl="0">
              <a:lnSpc>
                <a:spcPct val="100000"/>
              </a:lnSpc>
              <a:buClr>
                <a:srgbClr val="000000"/>
              </a:buClr>
              <a:buSzPct val="26190"/>
              <a:buFont typeface="Arial"/>
              <a:buNone/>
            </a:pPr>
            <a:r>
              <a:rPr lang="en_US" sz="4200">
                <a:latin typeface="Georgia"/>
                <a:ea typeface="Georgia"/>
                <a:cs typeface="Georgia"/>
                <a:sym typeface="Georgia"/>
              </a:rPr>
              <a:t>2. State Transportation </a:t>
            </a:r>
            <a:br>
              <a:rPr lang="en_US" sz="4200">
                <a:latin typeface="Georgia"/>
                <a:ea typeface="Georgia"/>
                <a:cs typeface="Georgia"/>
                <a:sym typeface="Georgia"/>
              </a:rPr>
            </a:br>
            <a:r>
              <a:rPr lang="en_US" sz="4200">
                <a:latin typeface="Georgia"/>
                <a:ea typeface="Georgia"/>
                <a:cs typeface="Georgia"/>
                <a:sym typeface="Georgia"/>
              </a:rPr>
              <a:t>    and Planning Reform</a:t>
            </a:r>
          </a:p>
          <a:p>
            <a:r>
              <a:t/>
            </a:r>
          </a:p>
          <a:p>
            <a:pPr rtl="0" lvl="0">
              <a:lnSpc>
                <a:spcPct val="115000"/>
              </a:lnSpc>
              <a:buClr>
                <a:srgbClr val="000000"/>
              </a:buClr>
              <a:buSzPct val="26190"/>
              <a:buFont typeface="Arial"/>
              <a:buNone/>
            </a:pPr>
            <a:r>
              <a:rPr lang="en_US" sz="4200">
                <a:latin typeface="Georgia"/>
                <a:ea typeface="Georgia"/>
                <a:cs typeface="Georgia"/>
                <a:sym typeface="Georgia"/>
              </a:rPr>
              <a:t>3. Local Renaissances</a:t>
            </a:r>
          </a:p>
        </p:txBody>
      </p:sp>
      <p:sp>
        <p:nvSpPr>
          <p:cNvPr name="Shape 331" id="331"/>
          <p:cNvSpPr/>
          <p:nvPr/>
        </p:nvSpPr>
        <p:spPr>
          <a:xfrm>
            <a:off y="628" x="0"/>
            <a:ext cy="375046" cx="9144000"/>
          </a:xfrm>
          <a:prstGeom prst="rect">
            <a:avLst/>
          </a:prstGeom>
          <a:blipFill>
            <a:blip r:embed="rId3"/>
            <a:stretch>
              <a:fillRect/>
            </a:stretch>
          </a:blipFill>
          <a:ln>
            <a:noFill/>
          </a:ln>
        </p:spPr>
      </p:sp>
      <p:sp>
        <p:nvSpPr>
          <p:cNvPr name="Shape 332" id="332"/>
          <p:cNvSpPr txBox="1"/>
          <p:nvPr/>
        </p:nvSpPr>
        <p:spPr>
          <a:xfrm>
            <a:off y="752285" x="3150653"/>
            <a:ext cy="1077899" cx="2523000"/>
          </a:xfrm>
          <a:prstGeom prst="rect">
            <a:avLst/>
          </a:prstGeom>
          <a:noFill/>
        </p:spPr>
        <p:txBody>
          <a:bodyPr bIns="91425" tIns="91425" lIns="91425" anchor="t" anchorCtr="0" rIns="91425">
            <a:spAutoFit/>
          </a:bodyPr>
          <a:lstStyle/>
          <a:p>
            <a:pPr algn="ctr" rtl="0" lvl="0">
              <a:buClr>
                <a:srgbClr val="000000"/>
              </a:buClr>
              <a:buSzPct val="25000"/>
              <a:buFont typeface="Arial"/>
              <a:buNone/>
            </a:pPr>
            <a:r>
              <a:rPr lang="en_US" sz="4800" u="sng">
                <a:latin typeface="Georgia"/>
                <a:ea typeface="Georgia"/>
                <a:cs typeface="Georgia"/>
                <a:sym typeface="Georgia"/>
              </a:rPr>
              <a:t>Goals:</a:t>
            </a:r>
          </a:p>
          <a:p>
            <a:r>
              <a:t/>
            </a:r>
          </a:p>
        </p:txBody>
      </p:sp>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name="Shape 336" id="336"/>
        <p:cNvGrpSpPr/>
        <p:nvPr/>
      </p:nvGrpSpPr>
      <p:grpSpPr>
        <a:xfrm>
          <a:off y="0" x="0"/>
          <a:ext cy="0" cx="0"/>
          <a:chOff y="0" x="0"/>
          <a:chExt cy="0" cx="0"/>
        </a:xfrm>
      </p:grpSpPr>
      <p:sp>
        <p:nvSpPr>
          <p:cNvPr name="Shape 337" id="337"/>
          <p:cNvSpPr/>
          <p:nvPr/>
        </p:nvSpPr>
        <p:spPr>
          <a:xfrm>
            <a:off y="0" x="0"/>
            <a:ext cy="6858000" cx="9144000"/>
          </a:xfrm>
          <a:prstGeom prst="rect">
            <a:avLst/>
          </a:prstGeom>
          <a:blipFill>
            <a:blip r:embed="rId3"/>
            <a:stretch>
              <a:fillRect/>
            </a:stretch>
          </a:blipFill>
          <a:ln>
            <a:noFill/>
          </a:ln>
        </p:spPr>
      </p:sp>
      <p:sp>
        <p:nvSpPr>
          <p:cNvPr name="Shape 338" id="338"/>
          <p:cNvSpPr/>
          <p:nvPr/>
        </p:nvSpPr>
        <p:spPr>
          <a:xfrm>
            <a:off y="0" x="0"/>
            <a:ext cy="375046" cx="9144000"/>
          </a:xfrm>
          <a:prstGeom prst="rect">
            <a:avLst/>
          </a:prstGeom>
          <a:blipFill>
            <a:blip r:embed="rId4"/>
            <a:stretch>
              <a:fillRect/>
            </a:stretch>
          </a:blipFill>
          <a:ln>
            <a:noFill/>
          </a:ln>
        </p:spPr>
      </p:sp>
      <p:sp>
        <p:nvSpPr>
          <p:cNvPr name="Shape 339" id="339"/>
          <p:cNvSpPr txBox="1"/>
          <p:nvPr/>
        </p:nvSpPr>
        <p:spPr>
          <a:xfrm>
            <a:off y="-33997" x="228600"/>
            <a:ext cy="444300" cx="6855900"/>
          </a:xfrm>
          <a:prstGeom prst="rect">
            <a:avLst/>
          </a:prstGeom>
        </p:spPr>
        <p:txBody>
          <a:bodyPr bIns="91425" tIns="91425" lIns="91425" anchor="t" anchorCtr="0" rIns="91425">
            <a:spAutoFit/>
          </a:bodyPr>
          <a:lstStyle/>
          <a:p>
            <a:pPr rtl="0" lvl="0">
              <a:buClr>
                <a:srgbClr val="000000"/>
              </a:buClr>
              <a:buSzPct val="55000"/>
              <a:buFont typeface="Arial"/>
              <a:buNone/>
            </a:pPr>
            <a:r>
              <a:rPr lang="en_US" sz="2000">
                <a:solidFill>
                  <a:srgbClr val="FFFFFF"/>
                </a:solidFill>
                <a:latin typeface="Georgia"/>
                <a:ea typeface="Georgia"/>
                <a:cs typeface="Georgia"/>
                <a:sym typeface="Georgia"/>
              </a:rPr>
              <a:t>An inside the beltway strategy has proven to be a failure.</a:t>
            </a:r>
          </a:p>
        </p:txBody>
      </p:sp>
    </p:spTree>
  </p:cSld>
  <p:clrMapOvr>
    <a:masterClrMapping/>
  </p:clrMapOvr>
  <p:transition spd="slow">
    <p:cut/>
  </p:transition>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name="Shape 343" id="343"/>
        <p:cNvGrpSpPr/>
        <p:nvPr/>
      </p:nvGrpSpPr>
      <p:grpSpPr>
        <a:xfrm>
          <a:off y="0" x="0"/>
          <a:ext cy="0" cx="0"/>
          <a:chOff y="0" x="0"/>
          <a:chExt cy="0" cx="0"/>
        </a:xfrm>
      </p:grpSpPr>
      <p:sp>
        <p:nvSpPr>
          <p:cNvPr name="Shape 344" id="344"/>
          <p:cNvSpPr/>
          <p:nvPr/>
        </p:nvSpPr>
        <p:spPr>
          <a:xfrm>
            <a:off y="0" x="0"/>
            <a:ext cy="6858000" cx="9144000"/>
          </a:xfrm>
          <a:prstGeom prst="rect">
            <a:avLst/>
          </a:prstGeom>
          <a:blipFill>
            <a:blip r:embed="rId3"/>
            <a:stretch>
              <a:fillRect/>
            </a:stretch>
          </a:blipFill>
          <a:ln>
            <a:noFill/>
          </a:ln>
        </p:spPr>
      </p:sp>
      <p:sp>
        <p:nvSpPr>
          <p:cNvPr name="Shape 345" id="345"/>
          <p:cNvSpPr/>
          <p:nvPr/>
        </p:nvSpPr>
        <p:spPr>
          <a:xfrm>
            <a:off y="628" x="0"/>
            <a:ext cy="375046" cx="9144000"/>
          </a:xfrm>
          <a:prstGeom prst="rect">
            <a:avLst/>
          </a:prstGeom>
          <a:blipFill>
            <a:blip r:embed="rId4"/>
            <a:stretch>
              <a:fillRect/>
            </a:stretch>
          </a:blipFill>
          <a:ln>
            <a:noFill/>
          </a:ln>
        </p:spPr>
      </p:sp>
      <p:sp>
        <p:nvSpPr>
          <p:cNvPr name="Shape 346" id="346"/>
          <p:cNvSpPr txBox="1"/>
          <p:nvPr/>
        </p:nvSpPr>
        <p:spPr>
          <a:xfrm>
            <a:off y="-33997" x="228600"/>
            <a:ext cy="444300" cx="6855900"/>
          </a:xfrm>
          <a:prstGeom prst="rect">
            <a:avLst/>
          </a:prstGeom>
        </p:spPr>
        <p:txBody>
          <a:bodyPr bIns="91425" tIns="91425" lIns="91425" anchor="t" anchorCtr="0" rIns="91425">
            <a:spAutoFit/>
          </a:bodyPr>
          <a:lstStyle/>
          <a:p>
            <a:pPr rtl="0" lvl="0">
              <a:buClr>
                <a:srgbClr val="000000"/>
              </a:buClr>
              <a:buSzPct val="55000"/>
              <a:buFont typeface="Arial"/>
              <a:buNone/>
            </a:pPr>
            <a:r>
              <a:rPr lang="en_US" sz="2000">
                <a:solidFill>
                  <a:srgbClr val="FFFFFF"/>
                </a:solidFill>
                <a:latin typeface="Georgia"/>
                <a:ea typeface="Georgia"/>
                <a:cs typeface="Georgia"/>
                <a:sym typeface="Georgia"/>
              </a:rPr>
              <a:t>Stop being marginalized.</a:t>
            </a:r>
          </a:p>
        </p:txBody>
      </p:sp>
    </p:spTree>
  </p:cSld>
  <p:clrMapOvr>
    <a:masterClrMapping/>
  </p:clrMapOvr>
  <p:transition spd="slow">
    <p:cut/>
  </p:transition>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name="Shape 350" id="350"/>
        <p:cNvGrpSpPr/>
        <p:nvPr/>
      </p:nvGrpSpPr>
      <p:grpSpPr>
        <a:xfrm>
          <a:off y="0" x="0"/>
          <a:ext cy="0" cx="0"/>
          <a:chOff y="0" x="0"/>
          <a:chExt cy="0" cx="0"/>
        </a:xfrm>
      </p:grpSpPr>
      <p:sp>
        <p:nvSpPr>
          <p:cNvPr name="Shape 351" id="351"/>
          <p:cNvSpPr/>
          <p:nvPr/>
        </p:nvSpPr>
        <p:spPr>
          <a:xfrm>
            <a:off y="0" x="0"/>
            <a:ext cy="6858000" cx="9144000"/>
          </a:xfrm>
          <a:prstGeom prst="rect">
            <a:avLst/>
          </a:prstGeom>
          <a:blipFill>
            <a:blip r:embed="rId3"/>
            <a:stretch>
              <a:fillRect/>
            </a:stretch>
          </a:blipFill>
          <a:ln>
            <a:noFill/>
          </a:ln>
        </p:spPr>
      </p:sp>
      <p:sp>
        <p:nvSpPr>
          <p:cNvPr name="Shape 352" id="352"/>
          <p:cNvSpPr/>
          <p:nvPr/>
        </p:nvSpPr>
        <p:spPr>
          <a:xfrm>
            <a:off y="628" x="0"/>
            <a:ext cy="375046" cx="9144000"/>
          </a:xfrm>
          <a:prstGeom prst="rect">
            <a:avLst/>
          </a:prstGeom>
          <a:blipFill>
            <a:blip r:embed="rId4"/>
            <a:stretch>
              <a:fillRect/>
            </a:stretch>
          </a:blipFill>
          <a:ln>
            <a:noFill/>
          </a:ln>
        </p:spPr>
      </p:sp>
      <p:sp>
        <p:nvSpPr>
          <p:cNvPr name="Shape 353" id="353"/>
          <p:cNvSpPr txBox="1"/>
          <p:nvPr/>
        </p:nvSpPr>
        <p:spPr>
          <a:xfrm>
            <a:off y="-33997" x="228600"/>
            <a:ext cy="444300" cx="6855900"/>
          </a:xfrm>
          <a:prstGeom prst="rect">
            <a:avLst/>
          </a:prstGeom>
        </p:spPr>
        <p:txBody>
          <a:bodyPr bIns="91425" tIns="91425" lIns="91425" anchor="t" anchorCtr="0" rIns="91425">
            <a:spAutoFit/>
          </a:bodyPr>
          <a:lstStyle/>
          <a:p>
            <a:pPr rtl="0" lvl="0">
              <a:buClr>
                <a:srgbClr val="000000"/>
              </a:buClr>
              <a:buSzPct val="55000"/>
              <a:buFont typeface="Arial"/>
              <a:buNone/>
            </a:pPr>
            <a:r>
              <a:rPr lang="en_US" sz="2000">
                <a:solidFill>
                  <a:srgbClr val="FFFFFF"/>
                </a:solidFill>
                <a:latin typeface="Georgia"/>
                <a:ea typeface="Georgia"/>
                <a:cs typeface="Georgia"/>
                <a:sym typeface="Georgia"/>
              </a:rPr>
              <a:t>Speak the truth.</a:t>
            </a:r>
          </a:p>
        </p:txBody>
      </p:sp>
    </p:spTree>
  </p:cSld>
  <p:clrMapOvr>
    <a:masterClrMapping/>
  </p:clrMapOvr>
  <p:transition spd="slow">
    <p:cut/>
  </p:transition>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name="Shape 357" id="357"/>
        <p:cNvGrpSpPr/>
        <p:nvPr/>
      </p:nvGrpSpPr>
      <p:grpSpPr>
        <a:xfrm>
          <a:off y="0" x="0"/>
          <a:ext cy="0" cx="0"/>
          <a:chOff y="0" x="0"/>
          <a:chExt cy="0" cx="0"/>
        </a:xfrm>
      </p:grpSpPr>
      <p:sp>
        <p:nvSpPr>
          <p:cNvPr name="Shape 358" id="358"/>
          <p:cNvSpPr txBox="1"/>
          <p:nvPr/>
        </p:nvSpPr>
        <p:spPr>
          <a:xfrm>
            <a:off y="1049550" x="632525"/>
            <a:ext cy="4454099" cx="8044800"/>
          </a:xfrm>
          <a:prstGeom prst="rect">
            <a:avLst/>
          </a:prstGeom>
        </p:spPr>
        <p:txBody>
          <a:bodyPr bIns="91425" tIns="91425" lIns="91425" anchor="t" anchorCtr="0" rIns="91425">
            <a:spAutoFit/>
          </a:bodyPr>
          <a:lstStyle/>
          <a:p>
            <a:pPr algn="ctr" rtl="0" lvl="0">
              <a:buClr>
                <a:srgbClr val="000000"/>
              </a:buClr>
              <a:buSzPct val="25000"/>
              <a:buFont typeface="Arial"/>
              <a:buNone/>
            </a:pPr>
            <a:r>
              <a:rPr lang="en_US" sz="7200">
                <a:latin typeface="Georgia"/>
                <a:ea typeface="Georgia"/>
                <a:cs typeface="Georgia"/>
                <a:sym typeface="Georgia"/>
              </a:rPr>
              <a:t>So how do </a:t>
            </a:r>
            <a:br>
              <a:rPr lang="en_US" sz="7200">
                <a:latin typeface="Georgia"/>
                <a:ea typeface="Georgia"/>
                <a:cs typeface="Georgia"/>
                <a:sym typeface="Georgia"/>
              </a:rPr>
            </a:br>
            <a:r>
              <a:rPr lang="en_US" sz="7200">
                <a:latin typeface="Georgia"/>
                <a:ea typeface="Georgia"/>
                <a:cs typeface="Georgia"/>
                <a:sym typeface="Georgia"/>
              </a:rPr>
              <a:t>we build a </a:t>
            </a:r>
            <a:br>
              <a:rPr lang="en_US" sz="7200">
                <a:latin typeface="Georgia"/>
                <a:ea typeface="Georgia"/>
                <a:cs typeface="Georgia"/>
                <a:sym typeface="Georgia"/>
              </a:rPr>
            </a:br>
            <a:r>
              <a:rPr lang="en_US" sz="7200">
                <a:latin typeface="Georgia"/>
                <a:ea typeface="Georgia"/>
                <a:cs typeface="Georgia"/>
                <a:sym typeface="Georgia"/>
              </a:rPr>
              <a:t>political movement </a:t>
            </a:r>
            <a:br>
              <a:rPr lang="en_US" sz="7200">
                <a:latin typeface="Georgia"/>
                <a:ea typeface="Georgia"/>
                <a:cs typeface="Georgia"/>
                <a:sym typeface="Georgia"/>
              </a:rPr>
            </a:br>
            <a:r>
              <a:rPr lang="en_US" sz="7200">
                <a:latin typeface="Georgia"/>
                <a:ea typeface="Georgia"/>
                <a:cs typeface="Georgia"/>
                <a:sym typeface="Georgia"/>
              </a:rPr>
              <a:t>with punch?</a:t>
            </a:r>
          </a:p>
        </p:txBody>
      </p:sp>
      <p:sp>
        <p:nvSpPr>
          <p:cNvPr name="Shape 359" id="359"/>
          <p:cNvSpPr/>
          <p:nvPr/>
        </p:nvSpPr>
        <p:spPr>
          <a:xfrm>
            <a:off y="628" x="0"/>
            <a:ext cy="375046" cx="9144000"/>
          </a:xfrm>
          <a:prstGeom prst="rect">
            <a:avLst/>
          </a:prstGeom>
          <a:blipFill>
            <a:blip r:embed="rId3"/>
            <a:stretch>
              <a:fillRect/>
            </a:stretch>
          </a:blipFill>
          <a:ln>
            <a:noFill/>
          </a:ln>
        </p:spPr>
      </p:sp>
    </p:spTree>
  </p:cSld>
  <p:clrMapOvr>
    <a:masterClrMapping/>
  </p:clrMapOvr>
  <p:transition spd="slow">
    <p:cut/>
  </p:transition>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name="Shape 363" id="363"/>
        <p:cNvGrpSpPr/>
        <p:nvPr/>
      </p:nvGrpSpPr>
      <p:grpSpPr>
        <a:xfrm>
          <a:off y="0" x="0"/>
          <a:ext cy="0" cx="0"/>
          <a:chOff y="0" x="0"/>
          <a:chExt cy="0" cx="0"/>
        </a:xfrm>
      </p:grpSpPr>
      <p:sp>
        <p:nvSpPr>
          <p:cNvPr name="Shape 364" id="364"/>
          <p:cNvSpPr/>
          <p:nvPr/>
        </p:nvSpPr>
        <p:spPr>
          <a:xfrm>
            <a:off y="0" x="0"/>
            <a:ext cy="6858000" cx="9144000"/>
          </a:xfrm>
          <a:prstGeom prst="rect">
            <a:avLst/>
          </a:prstGeom>
          <a:blipFill>
            <a:blip r:embed="rId3"/>
            <a:stretch>
              <a:fillRect/>
            </a:stretch>
          </a:blipFill>
          <a:ln>
            <a:noFill/>
          </a:ln>
        </p:spPr>
      </p:sp>
      <p:sp>
        <p:nvSpPr>
          <p:cNvPr name="Shape 365" id="365"/>
          <p:cNvSpPr/>
          <p:nvPr/>
        </p:nvSpPr>
        <p:spPr>
          <a:xfrm>
            <a:off y="628" x="0"/>
            <a:ext cy="375046" cx="9144000"/>
          </a:xfrm>
          <a:prstGeom prst="rect">
            <a:avLst/>
          </a:prstGeom>
          <a:blipFill>
            <a:blip r:embed="rId4"/>
            <a:stretch>
              <a:fillRect/>
            </a:stretch>
          </a:blipFill>
          <a:ln>
            <a:noFill/>
          </a:ln>
        </p:spPr>
      </p:sp>
      <p:sp>
        <p:nvSpPr>
          <p:cNvPr name="Shape 366" id="366"/>
          <p:cNvSpPr/>
          <p:nvPr/>
        </p:nvSpPr>
        <p:spPr>
          <a:xfrm>
            <a:off y="352300" x="0"/>
            <a:ext cy="317100" cx="9136199"/>
          </a:xfrm>
          <a:prstGeom prst="rect">
            <a:avLst/>
          </a:prstGeom>
          <a:solidFill>
            <a:srgbClr val="000000"/>
          </a:solidFill>
          <a:ln w="19050" cap="flat">
            <a:solidFill>
              <a:schemeClr val="dk2"/>
            </a:solidFill>
            <a:prstDash val="solid"/>
            <a:round/>
            <a:headEnd len="med" type="none" w="med"/>
            <a:tailEnd len="med" type="none" w="med"/>
          </a:ln>
        </p:spPr>
        <p:txBody>
          <a:bodyPr bIns="91425" tIns="91425" lIns="91425" anchor="ctr" anchorCtr="0" rIns="91425">
            <a:spAutoFit/>
          </a:bodyPr>
          <a:lstStyle/>
          <a:p/>
        </p:txBody>
      </p:sp>
      <p:sp>
        <p:nvSpPr>
          <p:cNvPr name="Shape 367" id="367"/>
          <p:cNvSpPr txBox="1"/>
          <p:nvPr/>
        </p:nvSpPr>
        <p:spPr>
          <a:xfrm>
            <a:off y="-33997" x="228600"/>
            <a:ext cy="444300" cx="6855900"/>
          </a:xfrm>
          <a:prstGeom prst="rect">
            <a:avLst/>
          </a:prstGeom>
        </p:spPr>
        <p:txBody>
          <a:bodyPr bIns="91425" tIns="91425" lIns="91425" anchor="t" anchorCtr="0" rIns="91425">
            <a:spAutoFit/>
          </a:bodyPr>
          <a:lstStyle/>
          <a:p>
            <a:pPr rtl="0" lvl="0">
              <a:buClr>
                <a:srgbClr val="000000"/>
              </a:buClr>
              <a:buSzPct val="55000"/>
              <a:buFont typeface="Arial"/>
              <a:buNone/>
            </a:pPr>
            <a:r>
              <a:rPr lang="en_US" sz="2000">
                <a:solidFill>
                  <a:srgbClr val="FFFFFF"/>
                </a:solidFill>
                <a:latin typeface="Georgia"/>
                <a:ea typeface="Georgia"/>
                <a:cs typeface="Georgia"/>
                <a:sym typeface="Georgia"/>
              </a:rPr>
              <a:t>Build a nation campaign to change the way Americans think about transportation.</a:t>
            </a:r>
          </a:p>
        </p:txBody>
      </p:sp>
    </p:spTree>
  </p:cSld>
  <p:clrMapOvr>
    <a:masterClrMapping/>
  </p:clrMapOvr>
  <p:transition spd="slow">
    <p:cut/>
  </p:transition>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name="Shape 371" id="371"/>
        <p:cNvGrpSpPr/>
        <p:nvPr/>
      </p:nvGrpSpPr>
      <p:grpSpPr>
        <a:xfrm>
          <a:off y="0" x="0"/>
          <a:ext cy="0" cx="0"/>
          <a:chOff y="0" x="0"/>
          <a:chExt cy="0" cx="0"/>
        </a:xfrm>
      </p:grpSpPr>
      <p:sp>
        <p:nvSpPr>
          <p:cNvPr name="Shape 372" id="372"/>
          <p:cNvSpPr/>
          <p:nvPr/>
        </p:nvSpPr>
        <p:spPr>
          <a:xfrm>
            <a:off y="0" x="0"/>
            <a:ext cy="6858000" cx="9144000"/>
          </a:xfrm>
          <a:prstGeom prst="rect">
            <a:avLst/>
          </a:prstGeom>
          <a:blipFill>
            <a:blip r:embed="rId3"/>
            <a:stretch>
              <a:fillRect/>
            </a:stretch>
          </a:blipFill>
          <a:ln>
            <a:noFill/>
          </a:ln>
        </p:spPr>
      </p:sp>
      <p:sp>
        <p:nvSpPr>
          <p:cNvPr name="Shape 373" id="373"/>
          <p:cNvSpPr/>
          <p:nvPr/>
        </p:nvSpPr>
        <p:spPr>
          <a:xfrm>
            <a:off y="0" x="0"/>
            <a:ext cy="375046" cx="9144000"/>
          </a:xfrm>
          <a:prstGeom prst="rect">
            <a:avLst/>
          </a:prstGeom>
          <a:blipFill>
            <a:blip r:embed="rId4"/>
            <a:stretch>
              <a:fillRect/>
            </a:stretch>
          </a:blipFill>
          <a:ln>
            <a:noFill/>
          </a:ln>
        </p:spPr>
      </p:sp>
      <p:sp>
        <p:nvSpPr>
          <p:cNvPr name="Shape 374" id="374"/>
          <p:cNvSpPr txBox="1"/>
          <p:nvPr/>
        </p:nvSpPr>
        <p:spPr>
          <a:xfrm>
            <a:off y="-33997" x="228600"/>
            <a:ext cy="444300" cx="6855900"/>
          </a:xfrm>
          <a:prstGeom prst="rect">
            <a:avLst/>
          </a:prstGeom>
        </p:spPr>
        <p:txBody>
          <a:bodyPr bIns="91425" tIns="91425" lIns="91425" anchor="t" anchorCtr="0" rIns="91425">
            <a:spAutoFit/>
          </a:bodyPr>
          <a:lstStyle/>
          <a:p>
            <a:pPr rtl="0" lvl="0">
              <a:buClr>
                <a:srgbClr val="000000"/>
              </a:buClr>
              <a:buSzPct val="55000"/>
              <a:buFont typeface="Arial"/>
              <a:buNone/>
            </a:pPr>
            <a:r>
              <a:rPr lang="en_US" sz="2000">
                <a:solidFill>
                  <a:srgbClr val="FFFFFF"/>
                </a:solidFill>
                <a:latin typeface="Georgia"/>
                <a:ea typeface="Georgia"/>
                <a:cs typeface="Georgia"/>
                <a:sym typeface="Georgia"/>
              </a:rPr>
              <a:t>Get our messaging right.</a:t>
            </a:r>
          </a:p>
        </p:txBody>
      </p:sp>
      <p:sp>
        <p:nvSpPr>
          <p:cNvPr name="Shape 375" id="375"/>
          <p:cNvSpPr txBox="1"/>
          <p:nvPr/>
        </p:nvSpPr>
        <p:spPr>
          <a:xfrm>
            <a:off y="941850" x="511800"/>
            <a:ext cy="4505399" cx="8120399"/>
          </a:xfrm>
          <a:prstGeom prst="rect">
            <a:avLst/>
          </a:prstGeom>
        </p:spPr>
        <p:txBody>
          <a:bodyPr bIns="91425" tIns="91425" lIns="91425" anchor="t" anchorCtr="0" rIns="91425">
            <a:spAutoFit/>
          </a:bodyPr>
          <a:lstStyle/>
          <a:p/>
        </p:txBody>
      </p:sp>
    </p:spTree>
  </p:cSld>
  <p:clrMapOvr>
    <a:masterClrMapping/>
  </p:clrMapOvr>
  <p:transition spd="slow">
    <p:cut/>
  </p:transition>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name="Shape 379" id="379"/>
        <p:cNvGrpSpPr/>
        <p:nvPr/>
      </p:nvGrpSpPr>
      <p:grpSpPr>
        <a:xfrm>
          <a:off y="0" x="0"/>
          <a:ext cy="0" cx="0"/>
          <a:chOff y="0" x="0"/>
          <a:chExt cy="0" cx="0"/>
        </a:xfrm>
      </p:grpSpPr>
      <p:sp>
        <p:nvSpPr>
          <p:cNvPr name="Shape 380" id="380"/>
          <p:cNvSpPr/>
          <p:nvPr/>
        </p:nvSpPr>
        <p:spPr>
          <a:xfrm>
            <a:off y="0" x="0"/>
            <a:ext cy="6858000" cx="9144000"/>
          </a:xfrm>
          <a:prstGeom prst="rect">
            <a:avLst/>
          </a:prstGeom>
          <a:blipFill>
            <a:blip r:embed="rId3"/>
            <a:stretch>
              <a:fillRect/>
            </a:stretch>
          </a:blipFill>
          <a:ln>
            <a:noFill/>
          </a:ln>
        </p:spPr>
      </p:sp>
      <p:sp>
        <p:nvSpPr>
          <p:cNvPr name="Shape 381" id="381"/>
          <p:cNvSpPr/>
          <p:nvPr/>
        </p:nvSpPr>
        <p:spPr>
          <a:xfrm>
            <a:off y="0" x="0"/>
            <a:ext cy="375046" cx="9144000"/>
          </a:xfrm>
          <a:prstGeom prst="rect">
            <a:avLst/>
          </a:prstGeom>
          <a:blipFill>
            <a:blip r:embed="rId4"/>
            <a:stretch>
              <a:fillRect/>
            </a:stretch>
          </a:blipFill>
          <a:ln>
            <a:noFill/>
          </a:ln>
        </p:spPr>
      </p:sp>
      <p:sp>
        <p:nvSpPr>
          <p:cNvPr name="Shape 382" id="382"/>
          <p:cNvSpPr txBox="1"/>
          <p:nvPr/>
        </p:nvSpPr>
        <p:spPr>
          <a:xfrm>
            <a:off y="-33997" x="228600"/>
            <a:ext cy="444300" cx="6855900"/>
          </a:xfrm>
          <a:prstGeom prst="rect">
            <a:avLst/>
          </a:prstGeom>
        </p:spPr>
        <p:txBody>
          <a:bodyPr bIns="91425" tIns="91425" lIns="91425" anchor="t" anchorCtr="0" rIns="91425">
            <a:spAutoFit/>
          </a:bodyPr>
          <a:lstStyle/>
          <a:p>
            <a:pPr rtl="0" lvl="0">
              <a:buClr>
                <a:srgbClr val="000000"/>
              </a:buClr>
              <a:buSzPct val="55000"/>
              <a:buFont typeface="Arial"/>
              <a:buNone/>
            </a:pPr>
            <a:r>
              <a:rPr lang="en_US" sz="2000">
                <a:solidFill>
                  <a:srgbClr val="FFFFFF"/>
                </a:solidFill>
                <a:latin typeface="Georgia"/>
                <a:ea typeface="Georgia"/>
                <a:cs typeface="Georgia"/>
                <a:sym typeface="Georgia"/>
              </a:rPr>
              <a:t>Leverage local movements across the country.</a:t>
            </a:r>
          </a:p>
        </p:txBody>
      </p:sp>
    </p:spTree>
  </p:cSld>
  <p:clrMapOvr>
    <a:masterClrMapping/>
  </p:clrMapOvr>
  <p:transition spd="slow">
    <p:cut/>
  </p:transition>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name="Shape 386" id="386"/>
        <p:cNvGrpSpPr/>
        <p:nvPr/>
      </p:nvGrpSpPr>
      <p:grpSpPr>
        <a:xfrm>
          <a:off y="0" x="0"/>
          <a:ext cy="0" cx="0"/>
          <a:chOff y="0" x="0"/>
          <a:chExt cy="0" cx="0"/>
        </a:xfrm>
      </p:grpSpPr>
      <p:sp>
        <p:nvSpPr>
          <p:cNvPr name="Shape 387" id="387"/>
          <p:cNvSpPr/>
          <p:nvPr/>
        </p:nvSpPr>
        <p:spPr>
          <a:xfrm>
            <a:off y="0" x="0"/>
            <a:ext cy="6858000" cx="9144000"/>
          </a:xfrm>
          <a:prstGeom prst="rect">
            <a:avLst/>
          </a:prstGeom>
          <a:blipFill>
            <a:blip r:embed="rId3"/>
            <a:stretch>
              <a:fillRect/>
            </a:stretch>
          </a:blipFill>
          <a:ln>
            <a:noFill/>
          </a:ln>
        </p:spPr>
      </p:sp>
      <p:sp>
        <p:nvSpPr>
          <p:cNvPr name="Shape 388" id="388"/>
          <p:cNvSpPr/>
          <p:nvPr/>
        </p:nvSpPr>
        <p:spPr>
          <a:xfrm>
            <a:off y="0" x="0"/>
            <a:ext cy="375046" cx="9144000"/>
          </a:xfrm>
          <a:prstGeom prst="rect">
            <a:avLst/>
          </a:prstGeom>
          <a:blipFill>
            <a:blip r:embed="rId4"/>
            <a:stretch>
              <a:fillRect/>
            </a:stretch>
          </a:blipFill>
          <a:ln>
            <a:noFill/>
          </a:ln>
        </p:spPr>
      </p:sp>
      <p:sp>
        <p:nvSpPr>
          <p:cNvPr name="Shape 389" id="389"/>
          <p:cNvSpPr txBox="1"/>
          <p:nvPr/>
        </p:nvSpPr>
        <p:spPr>
          <a:xfrm>
            <a:off y="-33997" x="228600"/>
            <a:ext cy="444300" cx="6855900"/>
          </a:xfrm>
          <a:prstGeom prst="rect">
            <a:avLst/>
          </a:prstGeom>
        </p:spPr>
        <p:txBody>
          <a:bodyPr bIns="91425" tIns="91425" lIns="91425" anchor="t" anchorCtr="0" rIns="91425">
            <a:spAutoFit/>
          </a:bodyPr>
          <a:lstStyle/>
          <a:p>
            <a:pPr rtl="0" lvl="0">
              <a:buClr>
                <a:srgbClr val="000000"/>
              </a:buClr>
              <a:buSzPct val="55000"/>
              <a:buFont typeface="Arial"/>
              <a:buNone/>
            </a:pPr>
            <a:r>
              <a:rPr lang="en_US" sz="2000">
                <a:solidFill>
                  <a:srgbClr val="FFFFFF"/>
                </a:solidFill>
                <a:latin typeface="Georgia"/>
                <a:ea typeface="Georgia"/>
                <a:cs typeface="Georgia"/>
                <a:sym typeface="Georgia"/>
              </a:rPr>
              <a:t>Build a coordinated network of local campaigns.</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name="Shape 65" id="65"/>
        <p:cNvGrpSpPr/>
        <p:nvPr/>
      </p:nvGrpSpPr>
      <p:grpSpPr>
        <a:xfrm>
          <a:off y="0" x="0"/>
          <a:ext cy="0" cx="0"/>
          <a:chOff y="0" x="0"/>
          <a:chExt cy="0" cx="0"/>
        </a:xfrm>
      </p:grpSpPr>
      <p:sp>
        <p:nvSpPr>
          <p:cNvPr name="Shape 66" id="66"/>
          <p:cNvSpPr txBox="1"/>
          <p:nvPr/>
        </p:nvSpPr>
        <p:spPr>
          <a:xfrm>
            <a:off y="1908600" x="889200"/>
            <a:ext cy="3040799" cx="7365599"/>
          </a:xfrm>
          <a:prstGeom prst="rect">
            <a:avLst/>
          </a:prstGeom>
        </p:spPr>
        <p:txBody>
          <a:bodyPr bIns="91425" tIns="91425" lIns="91425" anchor="ctr" anchorCtr="0" rIns="91425">
            <a:spAutoFit/>
          </a:bodyPr>
          <a:lstStyle/>
          <a:p>
            <a:pPr algn="ctr" rtl="0" lvl="0">
              <a:buClr>
                <a:srgbClr val="000000"/>
              </a:buClr>
              <a:buSzPct val="25000"/>
              <a:buFont typeface="Arial"/>
              <a:buNone/>
            </a:pPr>
            <a:r>
              <a:rPr lang="en_US" sz="4800">
                <a:latin typeface="Georgia"/>
                <a:ea typeface="Georgia"/>
                <a:cs typeface="Georgia"/>
                <a:sym typeface="Georgia"/>
              </a:rPr>
              <a:t>During the 20th Century, the impact of traffic on the human environment was an afterthought. </a:t>
            </a:r>
          </a:p>
        </p:txBody>
      </p:sp>
      <p:sp>
        <p:nvSpPr>
          <p:cNvPr name="Shape 67" id="67"/>
          <p:cNvSpPr/>
          <p:nvPr/>
        </p:nvSpPr>
        <p:spPr>
          <a:xfrm>
            <a:off y="628" x="0"/>
            <a:ext cy="375046" cx="9144000"/>
          </a:xfrm>
          <a:prstGeom prst="rect">
            <a:avLst/>
          </a:prstGeom>
          <a:blipFill>
            <a:blip r:embed="rId3"/>
            <a:stretch>
              <a:fillRect/>
            </a:stretch>
          </a:blipFill>
          <a:ln>
            <a:noFill/>
          </a:ln>
        </p:spPr>
      </p:sp>
    </p:spTree>
  </p:cSld>
  <p:clrMapOvr>
    <a:masterClrMapping/>
  </p:clrMapOvr>
  <p:transition spd="slow">
    <p:cut/>
  </p:transition>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name="Shape 393" id="393"/>
        <p:cNvGrpSpPr/>
        <p:nvPr/>
      </p:nvGrpSpPr>
      <p:grpSpPr>
        <a:xfrm>
          <a:off y="0" x="0"/>
          <a:ext cy="0" cx="0"/>
          <a:chOff y="0" x="0"/>
          <a:chExt cy="0" cx="0"/>
        </a:xfrm>
      </p:grpSpPr>
      <p:sp>
        <p:nvSpPr>
          <p:cNvPr name="Shape 394" id="394"/>
          <p:cNvSpPr/>
          <p:nvPr/>
        </p:nvSpPr>
        <p:spPr>
          <a:xfrm>
            <a:off y="0" x="0"/>
            <a:ext cy="6858000" cx="9144000"/>
          </a:xfrm>
          <a:prstGeom prst="rect">
            <a:avLst/>
          </a:prstGeom>
          <a:blipFill>
            <a:blip r:embed="rId3"/>
            <a:stretch>
              <a:fillRect/>
            </a:stretch>
          </a:blipFill>
          <a:ln>
            <a:noFill/>
          </a:ln>
        </p:spPr>
      </p:sp>
      <p:sp>
        <p:nvSpPr>
          <p:cNvPr name="Shape 395" id="395"/>
          <p:cNvSpPr/>
          <p:nvPr/>
        </p:nvSpPr>
        <p:spPr>
          <a:xfrm>
            <a:off y="0" x="0"/>
            <a:ext cy="375046" cx="9144000"/>
          </a:xfrm>
          <a:prstGeom prst="rect">
            <a:avLst/>
          </a:prstGeom>
          <a:blipFill>
            <a:blip r:embed="rId4"/>
            <a:stretch>
              <a:fillRect/>
            </a:stretch>
          </a:blipFill>
          <a:ln>
            <a:noFill/>
          </a:ln>
        </p:spPr>
      </p:sp>
      <p:sp>
        <p:nvSpPr>
          <p:cNvPr name="Shape 396" id="396"/>
          <p:cNvSpPr txBox="1"/>
          <p:nvPr/>
        </p:nvSpPr>
        <p:spPr>
          <a:xfrm>
            <a:off y="-33997" x="228600"/>
            <a:ext cy="444300" cx="6855900"/>
          </a:xfrm>
          <a:prstGeom prst="rect">
            <a:avLst/>
          </a:prstGeom>
        </p:spPr>
        <p:txBody>
          <a:bodyPr bIns="91425" tIns="91425" lIns="91425" anchor="t" anchorCtr="0" rIns="91425">
            <a:spAutoFit/>
          </a:bodyPr>
          <a:lstStyle/>
          <a:p>
            <a:pPr rtl="0" lvl="0">
              <a:buClr>
                <a:srgbClr val="000000"/>
              </a:buClr>
              <a:buSzPct val="55000"/>
              <a:buFont typeface="Arial"/>
              <a:buNone/>
            </a:pPr>
            <a:r>
              <a:rPr lang="en_US" sz="2000">
                <a:solidFill>
                  <a:srgbClr val="FFFFFF"/>
                </a:solidFill>
                <a:latin typeface="Georgia"/>
                <a:ea typeface="Georgia"/>
                <a:cs typeface="Georgia"/>
                <a:sym typeface="Georgia"/>
              </a:rPr>
              <a:t>Break the Back of the Beast.</a:t>
            </a:r>
          </a:p>
        </p:txBody>
      </p:sp>
    </p:spTree>
  </p:cSld>
  <p:clrMapOvr>
    <a:masterClrMapping/>
  </p:clrMapOvr>
  <p:transition spd="slow">
    <p:cut/>
  </p:transition>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name="Shape 400" id="400"/>
        <p:cNvGrpSpPr/>
        <p:nvPr/>
      </p:nvGrpSpPr>
      <p:grpSpPr>
        <a:xfrm>
          <a:off y="0" x="0"/>
          <a:ext cy="0" cx="0"/>
          <a:chOff y="0" x="0"/>
          <a:chExt cy="0" cx="0"/>
        </a:xfrm>
      </p:grpSpPr>
      <p:sp>
        <p:nvSpPr>
          <p:cNvPr name="Shape 401" id="401"/>
          <p:cNvSpPr/>
          <p:nvPr/>
        </p:nvSpPr>
        <p:spPr>
          <a:xfrm>
            <a:off y="0" x="0"/>
            <a:ext cy="6858000" cx="9144000"/>
          </a:xfrm>
          <a:prstGeom prst="rect">
            <a:avLst/>
          </a:prstGeom>
          <a:blipFill>
            <a:blip r:embed="rId3"/>
            <a:stretch>
              <a:fillRect/>
            </a:stretch>
          </a:blipFill>
          <a:ln>
            <a:noFill/>
          </a:ln>
        </p:spPr>
      </p:sp>
      <p:sp>
        <p:nvSpPr>
          <p:cNvPr name="Shape 402" id="402"/>
          <p:cNvSpPr/>
          <p:nvPr/>
        </p:nvSpPr>
        <p:spPr>
          <a:xfrm>
            <a:off y="0" x="0"/>
            <a:ext cy="375046" cx="9144000"/>
          </a:xfrm>
          <a:prstGeom prst="rect">
            <a:avLst/>
          </a:prstGeom>
          <a:blipFill>
            <a:blip r:embed="rId4"/>
            <a:stretch>
              <a:fillRect/>
            </a:stretch>
          </a:blipFill>
          <a:ln>
            <a:noFill/>
          </a:ln>
        </p:spPr>
      </p:sp>
      <p:sp>
        <p:nvSpPr>
          <p:cNvPr name="Shape 403" id="403"/>
          <p:cNvSpPr txBox="1"/>
          <p:nvPr/>
        </p:nvSpPr>
        <p:spPr>
          <a:xfrm>
            <a:off y="-33997" x="228600"/>
            <a:ext cy="444300" cx="6855900"/>
          </a:xfrm>
          <a:prstGeom prst="rect">
            <a:avLst/>
          </a:prstGeom>
        </p:spPr>
        <p:txBody>
          <a:bodyPr bIns="91425" tIns="91425" lIns="91425" anchor="t" anchorCtr="0" rIns="91425">
            <a:spAutoFit/>
          </a:bodyPr>
          <a:lstStyle/>
          <a:p>
            <a:pPr rtl="0" lvl="0">
              <a:buClr>
                <a:srgbClr val="000000"/>
              </a:buClr>
              <a:buSzPct val="55000"/>
              <a:buFont typeface="Arial"/>
              <a:buNone/>
            </a:pPr>
            <a:r>
              <a:rPr lang="en_US" sz="2000">
                <a:solidFill>
                  <a:srgbClr val="FFFFFF"/>
                </a:solidFill>
                <a:latin typeface="Georgia"/>
                <a:ea typeface="Georgia"/>
                <a:cs typeface="Georgia"/>
                <a:sym typeface="Georgia"/>
              </a:rPr>
              <a:t>Recruit Champions.</a:t>
            </a:r>
          </a:p>
        </p:txBody>
      </p:sp>
    </p:spTree>
  </p:cSld>
  <p:clrMapOvr>
    <a:masterClrMapping/>
  </p:clrMapOvr>
  <p:transition spd="slow">
    <p:cut/>
  </p:transition>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name="Shape 407" id="407"/>
        <p:cNvGrpSpPr/>
        <p:nvPr/>
      </p:nvGrpSpPr>
      <p:grpSpPr>
        <a:xfrm>
          <a:off y="0" x="0"/>
          <a:ext cy="0" cx="0"/>
          <a:chOff y="0" x="0"/>
          <a:chExt cy="0" cx="0"/>
        </a:xfrm>
      </p:grpSpPr>
      <p:sp>
        <p:nvSpPr>
          <p:cNvPr name="Shape 408" id="408"/>
          <p:cNvSpPr/>
          <p:nvPr/>
        </p:nvSpPr>
        <p:spPr>
          <a:xfrm>
            <a:off y="0" x="0"/>
            <a:ext cy="6858000" cx="9144000"/>
          </a:xfrm>
          <a:prstGeom prst="rect">
            <a:avLst/>
          </a:prstGeom>
          <a:blipFill>
            <a:blip r:embed="rId3"/>
            <a:stretch>
              <a:fillRect/>
            </a:stretch>
          </a:blipFill>
          <a:ln>
            <a:noFill/>
          </a:ln>
        </p:spPr>
      </p:sp>
      <p:sp>
        <p:nvSpPr>
          <p:cNvPr name="Shape 409" id="409"/>
          <p:cNvSpPr/>
          <p:nvPr/>
        </p:nvSpPr>
        <p:spPr>
          <a:xfrm>
            <a:off y="0" x="0"/>
            <a:ext cy="375046" cx="9144000"/>
          </a:xfrm>
          <a:prstGeom prst="rect">
            <a:avLst/>
          </a:prstGeom>
          <a:blipFill>
            <a:blip r:embed="rId4"/>
            <a:stretch>
              <a:fillRect/>
            </a:stretch>
          </a:blipFill>
          <a:ln>
            <a:noFill/>
          </a:ln>
        </p:spPr>
      </p:sp>
      <p:sp>
        <p:nvSpPr>
          <p:cNvPr name="Shape 410" id="410"/>
          <p:cNvSpPr txBox="1"/>
          <p:nvPr/>
        </p:nvSpPr>
        <p:spPr>
          <a:xfrm>
            <a:off y="-33997" x="228600"/>
            <a:ext cy="444300" cx="6855900"/>
          </a:xfrm>
          <a:prstGeom prst="rect">
            <a:avLst/>
          </a:prstGeom>
        </p:spPr>
        <p:txBody>
          <a:bodyPr bIns="91425" tIns="91425" lIns="91425" anchor="t" anchorCtr="0" rIns="91425">
            <a:spAutoFit/>
          </a:bodyPr>
          <a:lstStyle/>
          <a:p>
            <a:pPr rtl="0" lvl="0">
              <a:buClr>
                <a:srgbClr val="000000"/>
              </a:buClr>
              <a:buSzPct val="55000"/>
              <a:buFont typeface="Arial"/>
              <a:buNone/>
            </a:pPr>
            <a:r>
              <a:rPr lang="en_US" sz="2000">
                <a:solidFill>
                  <a:srgbClr val="FFFFFF"/>
                </a:solidFill>
                <a:latin typeface="Georgia"/>
                <a:ea typeface="Georgia"/>
                <a:cs typeface="Georgia"/>
                <a:sym typeface="Georgia"/>
              </a:rPr>
              <a:t>Let our successes grow.</a:t>
            </a:r>
          </a:p>
        </p:txBody>
      </p:sp>
    </p:spTree>
  </p:cSld>
  <p:clrMapOvr>
    <a:masterClrMapping/>
  </p:clrMapOvr>
  <p:transition spd="slow">
    <p:cut/>
  </p:transition>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name="Shape 414" id="414"/>
        <p:cNvGrpSpPr/>
        <p:nvPr/>
      </p:nvGrpSpPr>
      <p:grpSpPr>
        <a:xfrm>
          <a:off y="0" x="0"/>
          <a:ext cy="0" cx="0"/>
          <a:chOff y="0" x="0"/>
          <a:chExt cy="0" cx="0"/>
        </a:xfrm>
      </p:grpSpPr>
      <p:sp>
        <p:nvSpPr>
          <p:cNvPr name="Shape 415" id="415"/>
          <p:cNvSpPr/>
          <p:nvPr/>
        </p:nvSpPr>
        <p:spPr>
          <a:xfrm>
            <a:off y="0" x="0"/>
            <a:ext cy="375046" cx="9144000"/>
          </a:xfrm>
          <a:prstGeom prst="rect">
            <a:avLst/>
          </a:prstGeom>
          <a:blipFill>
            <a:blip r:embed="rId3"/>
            <a:stretch>
              <a:fillRect/>
            </a:stretch>
          </a:blipFill>
          <a:ln>
            <a:noFill/>
          </a:ln>
        </p:spPr>
      </p:sp>
      <p:sp>
        <p:nvSpPr>
          <p:cNvPr name="Shape 416" id="416"/>
          <p:cNvSpPr txBox="1"/>
          <p:nvPr/>
        </p:nvSpPr>
        <p:spPr>
          <a:xfrm>
            <a:off y="941850" x="511800"/>
            <a:ext cy="4505399" cx="8120399"/>
          </a:xfrm>
          <a:prstGeom prst="rect">
            <a:avLst/>
          </a:prstGeom>
        </p:spPr>
        <p:txBody>
          <a:bodyPr bIns="91425" tIns="91425" lIns="91425" anchor="t" anchorCtr="0" rIns="91425">
            <a:spAutoFit/>
          </a:bodyPr>
          <a:lstStyle/>
          <a:p/>
        </p:txBody>
      </p:sp>
      <p:sp>
        <p:nvSpPr>
          <p:cNvPr name="Shape 417" id="417"/>
          <p:cNvSpPr txBox="1"/>
          <p:nvPr/>
        </p:nvSpPr>
        <p:spPr>
          <a:xfrm>
            <a:off y="941850" x="432150"/>
            <a:ext cy="5310299" cx="8202600"/>
          </a:xfrm>
          <a:prstGeom prst="rect">
            <a:avLst/>
          </a:prstGeom>
        </p:spPr>
        <p:txBody>
          <a:bodyPr bIns="91425" tIns="91425" lIns="91425" anchor="t" anchorCtr="0" rIns="91425">
            <a:spAutoFit/>
          </a:bodyPr>
          <a:lstStyle/>
          <a:p>
            <a:pPr algn="ctr" rtl="0" lvl="0">
              <a:buNone/>
            </a:pPr>
            <a:r>
              <a:rPr lang="en_US" sz="9600">
                <a:latin typeface="Georgia"/>
                <a:ea typeface="Georgia"/>
                <a:cs typeface="Georgia"/>
                <a:sym typeface="Georgia"/>
              </a:rPr>
              <a:t>So what does this mean at a policy level?</a:t>
            </a:r>
          </a:p>
        </p:txBody>
      </p:sp>
    </p:spTree>
  </p:cSld>
  <p:clrMapOvr>
    <a:masterClrMapping/>
  </p:clrMapOvr>
  <p:transition spd="slow">
    <p:cut/>
  </p:transition>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name="Shape 421" id="421"/>
        <p:cNvGrpSpPr/>
        <p:nvPr/>
      </p:nvGrpSpPr>
      <p:grpSpPr>
        <a:xfrm>
          <a:off y="0" x="0"/>
          <a:ext cy="0" cx="0"/>
          <a:chOff y="0" x="0"/>
          <a:chExt cy="0" cx="0"/>
        </a:xfrm>
      </p:grpSpPr>
      <p:sp>
        <p:nvSpPr>
          <p:cNvPr name="Shape 422" id="422"/>
          <p:cNvSpPr/>
          <p:nvPr/>
        </p:nvSpPr>
        <p:spPr>
          <a:xfrm>
            <a:off y="0" x="0"/>
            <a:ext cy="6858000" cx="9144000"/>
          </a:xfrm>
          <a:prstGeom prst="rect">
            <a:avLst/>
          </a:prstGeom>
          <a:blipFill>
            <a:blip r:embed="rId3"/>
            <a:stretch>
              <a:fillRect/>
            </a:stretch>
          </a:blipFill>
          <a:ln>
            <a:noFill/>
          </a:ln>
        </p:spPr>
      </p:sp>
      <p:sp>
        <p:nvSpPr>
          <p:cNvPr name="Shape 423" id="423"/>
          <p:cNvSpPr/>
          <p:nvPr/>
        </p:nvSpPr>
        <p:spPr>
          <a:xfrm>
            <a:off y="628" x="0"/>
            <a:ext cy="375046" cx="9144000"/>
          </a:xfrm>
          <a:prstGeom prst="rect">
            <a:avLst/>
          </a:prstGeom>
          <a:blipFill>
            <a:blip r:embed="rId4"/>
            <a:stretch>
              <a:fillRect/>
            </a:stretch>
          </a:blipFill>
          <a:ln>
            <a:noFill/>
          </a:ln>
        </p:spPr>
      </p:sp>
      <p:sp>
        <p:nvSpPr>
          <p:cNvPr name="Shape 424" id="424"/>
          <p:cNvSpPr txBox="1"/>
          <p:nvPr/>
        </p:nvSpPr>
        <p:spPr>
          <a:xfrm>
            <a:off y="3313" x="153273"/>
            <a:ext cy="371699" cx="7238099"/>
          </a:xfrm>
          <a:prstGeom prst="rect">
            <a:avLst/>
          </a:prstGeom>
        </p:spPr>
        <p:txBody>
          <a:bodyPr bIns="91425" tIns="91425" lIns="91425" anchor="ctr" anchorCtr="0" rIns="91425">
            <a:spAutoFit/>
          </a:bodyPr>
          <a:lstStyle/>
          <a:p>
            <a:pPr rtl="0" lvl="0">
              <a:buNone/>
            </a:pPr>
            <a:r>
              <a:rPr lang="en_US" sz="2000">
                <a:solidFill>
                  <a:srgbClr val="FFFFFF"/>
                </a:solidFill>
                <a:latin typeface="Georgia"/>
                <a:ea typeface="Georgia"/>
                <a:cs typeface="Georgia"/>
                <a:sym typeface="Georgia"/>
              </a:rPr>
              <a:t>Policy Goals by Density.</a:t>
            </a:r>
          </a:p>
        </p:txBody>
      </p:sp>
    </p:spTree>
  </p:cSld>
  <p:clrMapOvr>
    <a:masterClrMapping/>
  </p:clrMapOvr>
  <p:transition spd="slow">
    <p:cut/>
  </p:transition>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name="Shape 428" id="428"/>
        <p:cNvGrpSpPr/>
        <p:nvPr/>
      </p:nvGrpSpPr>
      <p:grpSpPr>
        <a:xfrm>
          <a:off y="0" x="0"/>
          <a:ext cy="0" cx="0"/>
          <a:chOff y="0" x="0"/>
          <a:chExt cy="0" cx="0"/>
        </a:xfrm>
      </p:grpSpPr>
      <p:sp>
        <p:nvSpPr>
          <p:cNvPr name="Shape 429" id="429"/>
          <p:cNvSpPr/>
          <p:nvPr/>
        </p:nvSpPr>
        <p:spPr>
          <a:xfrm>
            <a:off y="0" x="0"/>
            <a:ext cy="6858000" cx="9144000"/>
          </a:xfrm>
          <a:prstGeom prst="rect">
            <a:avLst/>
          </a:prstGeom>
          <a:blipFill>
            <a:blip r:embed="rId3"/>
            <a:stretch>
              <a:fillRect/>
            </a:stretch>
          </a:blipFill>
          <a:ln>
            <a:noFill/>
          </a:ln>
        </p:spPr>
      </p:sp>
      <p:sp>
        <p:nvSpPr>
          <p:cNvPr name="Shape 430" id="430"/>
          <p:cNvSpPr/>
          <p:nvPr/>
        </p:nvSpPr>
        <p:spPr>
          <a:xfrm>
            <a:off y="628" x="0"/>
            <a:ext cy="375046" cx="9144000"/>
          </a:xfrm>
          <a:prstGeom prst="rect">
            <a:avLst/>
          </a:prstGeom>
          <a:blipFill>
            <a:blip r:embed="rId4"/>
            <a:stretch>
              <a:fillRect/>
            </a:stretch>
          </a:blipFill>
          <a:ln>
            <a:noFill/>
          </a:ln>
        </p:spPr>
      </p:sp>
      <p:sp>
        <p:nvSpPr>
          <p:cNvPr name="Shape 431" id="431"/>
          <p:cNvSpPr txBox="1"/>
          <p:nvPr/>
        </p:nvSpPr>
        <p:spPr>
          <a:xfrm>
            <a:off y="3313" x="153273"/>
            <a:ext cy="371699" cx="7238099"/>
          </a:xfrm>
          <a:prstGeom prst="rect">
            <a:avLst/>
          </a:prstGeom>
        </p:spPr>
        <p:txBody>
          <a:bodyPr bIns="91425" tIns="91425" lIns="91425" anchor="ctr" anchorCtr="0" rIns="91425">
            <a:spAutoFit/>
          </a:bodyPr>
          <a:lstStyle/>
          <a:p>
            <a:pPr rtl="0" lvl="0">
              <a:buNone/>
            </a:pPr>
            <a:r>
              <a:rPr lang="en_US" sz="2000">
                <a:solidFill>
                  <a:srgbClr val="FFFFFF"/>
                </a:solidFill>
                <a:latin typeface="Georgia"/>
                <a:ea typeface="Georgia"/>
                <a:cs typeface="Georgia"/>
                <a:sym typeface="Georgia"/>
              </a:rPr>
              <a:t>Auto Infrastructure Needs By Density.</a:t>
            </a:r>
          </a:p>
        </p:txBody>
      </p:sp>
    </p:spTree>
  </p:cSld>
  <p:clrMapOvr>
    <a:masterClrMapping/>
  </p:clrMapOvr>
  <p:transition spd="slow">
    <p:cut/>
  </p:transition>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name="Shape 435" id="435"/>
        <p:cNvGrpSpPr/>
        <p:nvPr/>
      </p:nvGrpSpPr>
      <p:grpSpPr>
        <a:xfrm>
          <a:off y="0" x="0"/>
          <a:ext cy="0" cx="0"/>
          <a:chOff y="0" x="0"/>
          <a:chExt cy="0" cx="0"/>
        </a:xfrm>
      </p:grpSpPr>
      <p:sp>
        <p:nvSpPr>
          <p:cNvPr name="Shape 436" id="436"/>
          <p:cNvSpPr/>
          <p:nvPr/>
        </p:nvSpPr>
        <p:spPr>
          <a:xfrm>
            <a:off y="0" x="0"/>
            <a:ext cy="6918575" cx="9144000"/>
          </a:xfrm>
          <a:prstGeom prst="rect">
            <a:avLst/>
          </a:prstGeom>
          <a:blipFill>
            <a:blip r:embed="rId3"/>
            <a:stretch>
              <a:fillRect/>
            </a:stretch>
          </a:blipFill>
          <a:ln>
            <a:noFill/>
          </a:ln>
        </p:spPr>
      </p:sp>
      <p:sp>
        <p:nvSpPr>
          <p:cNvPr name="Shape 437" id="437"/>
          <p:cNvSpPr/>
          <p:nvPr/>
        </p:nvSpPr>
        <p:spPr>
          <a:xfrm>
            <a:off y="628" x="0"/>
            <a:ext cy="375046" cx="9144000"/>
          </a:xfrm>
          <a:prstGeom prst="rect">
            <a:avLst/>
          </a:prstGeom>
          <a:blipFill>
            <a:blip r:embed="rId4"/>
            <a:stretch>
              <a:fillRect/>
            </a:stretch>
          </a:blipFill>
          <a:ln>
            <a:noFill/>
          </a:ln>
        </p:spPr>
      </p:sp>
      <p:sp>
        <p:nvSpPr>
          <p:cNvPr name="Shape 438" id="438"/>
          <p:cNvSpPr txBox="1"/>
          <p:nvPr/>
        </p:nvSpPr>
        <p:spPr>
          <a:xfrm>
            <a:off y="-33997" x="228600"/>
            <a:ext cy="444300" cx="6855900"/>
          </a:xfrm>
          <a:prstGeom prst="rect">
            <a:avLst/>
          </a:prstGeom>
        </p:spPr>
        <p:txBody>
          <a:bodyPr bIns="91425" tIns="91425" lIns="91425" anchor="t" anchorCtr="0" rIns="91425">
            <a:spAutoFit/>
          </a:bodyPr>
          <a:lstStyle/>
          <a:p>
            <a:pPr rtl="0" lvl="0">
              <a:buClr>
                <a:srgbClr val="000000"/>
              </a:buClr>
              <a:buSzPct val="55000"/>
              <a:buFont typeface="Arial"/>
              <a:buNone/>
            </a:pPr>
            <a:r>
              <a:rPr lang="en_US" sz="2000">
                <a:solidFill>
                  <a:srgbClr val="FFFFFF"/>
                </a:solidFill>
                <a:latin typeface="Georgia"/>
                <a:ea typeface="Georgia"/>
                <a:cs typeface="Georgia"/>
                <a:sym typeface="Georgia"/>
              </a:rPr>
              <a:t>Stop building new roads and stop expanding roads.</a:t>
            </a:r>
          </a:p>
        </p:txBody>
      </p:sp>
    </p:spTree>
  </p:cSld>
  <p:clrMapOvr>
    <a:masterClrMapping/>
  </p:clrMapOvr>
  <p:transition spd="slow">
    <p:cut/>
  </p:transition>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name="Shape 442" id="442"/>
        <p:cNvGrpSpPr/>
        <p:nvPr/>
      </p:nvGrpSpPr>
      <p:grpSpPr>
        <a:xfrm>
          <a:off y="0" x="0"/>
          <a:ext cy="0" cx="0"/>
          <a:chOff y="0" x="0"/>
          <a:chExt cy="0" cx="0"/>
        </a:xfrm>
      </p:grpSpPr>
      <p:sp>
        <p:nvSpPr>
          <p:cNvPr name="Shape 443" id="443"/>
          <p:cNvSpPr/>
          <p:nvPr/>
        </p:nvSpPr>
        <p:spPr>
          <a:xfrm>
            <a:off y="0" x="0"/>
            <a:ext cy="6858000" cx="9144000"/>
          </a:xfrm>
          <a:prstGeom prst="rect">
            <a:avLst/>
          </a:prstGeom>
          <a:blipFill>
            <a:blip r:embed="rId3"/>
            <a:stretch>
              <a:fillRect/>
            </a:stretch>
          </a:blipFill>
          <a:ln>
            <a:noFill/>
          </a:ln>
        </p:spPr>
      </p:sp>
      <p:sp>
        <p:nvSpPr>
          <p:cNvPr name="Shape 444" id="444"/>
          <p:cNvSpPr/>
          <p:nvPr/>
        </p:nvSpPr>
        <p:spPr>
          <a:xfrm>
            <a:off y="628" x="0"/>
            <a:ext cy="375046" cx="9144000"/>
          </a:xfrm>
          <a:prstGeom prst="rect">
            <a:avLst/>
          </a:prstGeom>
          <a:blipFill>
            <a:blip r:embed="rId4"/>
            <a:stretch>
              <a:fillRect/>
            </a:stretch>
          </a:blipFill>
          <a:ln>
            <a:noFill/>
          </a:ln>
        </p:spPr>
      </p:sp>
      <p:sp>
        <p:nvSpPr>
          <p:cNvPr name="Shape 445" id="445"/>
          <p:cNvSpPr txBox="1"/>
          <p:nvPr/>
        </p:nvSpPr>
        <p:spPr>
          <a:xfrm>
            <a:off y="-33997" x="76200"/>
            <a:ext cy="444300" cx="6855900"/>
          </a:xfrm>
          <a:prstGeom prst="rect">
            <a:avLst/>
          </a:prstGeom>
        </p:spPr>
        <p:txBody>
          <a:bodyPr bIns="91425" tIns="91425" lIns="91425" anchor="t" anchorCtr="0" rIns="91425">
            <a:spAutoFit/>
          </a:bodyPr>
          <a:lstStyle/>
          <a:p>
            <a:pPr rtl="0" lvl="0">
              <a:buClr>
                <a:srgbClr val="000000"/>
              </a:buClr>
              <a:buSzPct val="55000"/>
              <a:buFont typeface="Arial"/>
              <a:buNone/>
            </a:pPr>
            <a:r>
              <a:rPr lang="en_US" sz="2000">
                <a:solidFill>
                  <a:srgbClr val="FFFFFF"/>
                </a:solidFill>
                <a:latin typeface="Georgia"/>
                <a:ea typeface="Georgia"/>
                <a:cs typeface="Georgia"/>
                <a:sym typeface="Georgia"/>
              </a:rPr>
              <a:t>Manage for a reduction in Vehicle Miles Traveled.</a:t>
            </a:r>
          </a:p>
        </p:txBody>
      </p:sp>
    </p:spTree>
  </p:cSld>
  <p:clrMapOvr>
    <a:masterClrMapping/>
  </p:clrMapOvr>
  <p:transition spd="slow">
    <p:cut/>
  </p:transition>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name="Shape 449" id="449"/>
        <p:cNvGrpSpPr/>
        <p:nvPr/>
      </p:nvGrpSpPr>
      <p:grpSpPr>
        <a:xfrm>
          <a:off y="0" x="0"/>
          <a:ext cy="0" cx="0"/>
          <a:chOff y="0" x="0"/>
          <a:chExt cy="0" cx="0"/>
        </a:xfrm>
      </p:grpSpPr>
      <p:sp>
        <p:nvSpPr>
          <p:cNvPr name="Shape 450" id="450"/>
          <p:cNvSpPr/>
          <p:nvPr/>
        </p:nvSpPr>
        <p:spPr>
          <a:xfrm>
            <a:off y="0" x="0"/>
            <a:ext cy="6858000" cx="9144000"/>
          </a:xfrm>
          <a:prstGeom prst="rect">
            <a:avLst/>
          </a:prstGeom>
          <a:blipFill>
            <a:blip r:embed="rId3"/>
            <a:stretch>
              <a:fillRect/>
            </a:stretch>
          </a:blipFill>
          <a:ln>
            <a:noFill/>
          </a:ln>
        </p:spPr>
      </p:sp>
      <p:sp>
        <p:nvSpPr>
          <p:cNvPr name="Shape 451" id="451"/>
          <p:cNvSpPr/>
          <p:nvPr/>
        </p:nvSpPr>
        <p:spPr>
          <a:xfrm>
            <a:off y="628" x="0"/>
            <a:ext cy="375046" cx="9144000"/>
          </a:xfrm>
          <a:prstGeom prst="rect">
            <a:avLst/>
          </a:prstGeom>
          <a:blipFill>
            <a:blip r:embed="rId4"/>
            <a:stretch>
              <a:fillRect/>
            </a:stretch>
          </a:blipFill>
          <a:ln>
            <a:noFill/>
          </a:ln>
        </p:spPr>
      </p:sp>
      <p:sp>
        <p:nvSpPr>
          <p:cNvPr name="Shape 452" id="452"/>
          <p:cNvSpPr txBox="1"/>
          <p:nvPr/>
        </p:nvSpPr>
        <p:spPr>
          <a:xfrm>
            <a:off y="-33997" x="228600"/>
            <a:ext cy="444300" cx="6855900"/>
          </a:xfrm>
          <a:prstGeom prst="rect">
            <a:avLst/>
          </a:prstGeom>
        </p:spPr>
        <p:txBody>
          <a:bodyPr bIns="91425" tIns="91425" lIns="91425" anchor="t" anchorCtr="0" rIns="91425">
            <a:spAutoFit/>
          </a:bodyPr>
          <a:lstStyle/>
          <a:p>
            <a:pPr rtl="0" lvl="0">
              <a:buClr>
                <a:srgbClr val="000000"/>
              </a:buClr>
              <a:buSzPct val="55000"/>
              <a:buFont typeface="Arial"/>
              <a:buNone/>
            </a:pPr>
            <a:r>
              <a:rPr lang="en_US" sz="2000">
                <a:solidFill>
                  <a:srgbClr val="FFFFFF"/>
                </a:solidFill>
                <a:latin typeface="Georgia"/>
                <a:ea typeface="Georgia"/>
                <a:cs typeface="Georgia"/>
                <a:sym typeface="Georgia"/>
              </a:rPr>
              <a:t>Get State DOT's out of planning.</a:t>
            </a:r>
          </a:p>
        </p:txBody>
      </p:sp>
    </p:spTree>
  </p:cSld>
  <p:clrMapOvr>
    <a:masterClrMapping/>
  </p:clrMapOvr>
  <p:transition spd="slow">
    <p:cut/>
  </p:transition>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name="Shape 456" id="456"/>
        <p:cNvGrpSpPr/>
        <p:nvPr/>
      </p:nvGrpSpPr>
      <p:grpSpPr>
        <a:xfrm>
          <a:off y="0" x="0"/>
          <a:ext cy="0" cx="0"/>
          <a:chOff y="0" x="0"/>
          <a:chExt cy="0" cx="0"/>
        </a:xfrm>
      </p:grpSpPr>
      <p:sp>
        <p:nvSpPr>
          <p:cNvPr name="Shape 457" id="457"/>
          <p:cNvSpPr/>
          <p:nvPr/>
        </p:nvSpPr>
        <p:spPr>
          <a:xfrm>
            <a:off y="0" x="0"/>
            <a:ext cy="6858000" cx="9144000"/>
          </a:xfrm>
          <a:prstGeom prst="rect">
            <a:avLst/>
          </a:prstGeom>
          <a:blipFill>
            <a:blip r:embed="rId3"/>
            <a:stretch>
              <a:fillRect/>
            </a:stretch>
          </a:blipFill>
          <a:ln>
            <a:noFill/>
          </a:ln>
        </p:spPr>
      </p:sp>
      <p:sp>
        <p:nvSpPr>
          <p:cNvPr name="Shape 458" id="458"/>
          <p:cNvSpPr/>
          <p:nvPr/>
        </p:nvSpPr>
        <p:spPr>
          <a:xfrm>
            <a:off y="628" x="0"/>
            <a:ext cy="375046" cx="9144000"/>
          </a:xfrm>
          <a:prstGeom prst="rect">
            <a:avLst/>
          </a:prstGeom>
          <a:blipFill>
            <a:blip r:embed="rId4"/>
            <a:stretch>
              <a:fillRect/>
            </a:stretch>
          </a:blipFill>
          <a:ln>
            <a:noFill/>
          </a:ln>
        </p:spPr>
      </p:sp>
      <p:sp>
        <p:nvSpPr>
          <p:cNvPr name="Shape 459" id="459"/>
          <p:cNvSpPr txBox="1"/>
          <p:nvPr/>
        </p:nvSpPr>
        <p:spPr>
          <a:xfrm>
            <a:off y="-33997" x="228600"/>
            <a:ext cy="444300" cx="6855900"/>
          </a:xfrm>
          <a:prstGeom prst="rect">
            <a:avLst/>
          </a:prstGeom>
        </p:spPr>
        <p:txBody>
          <a:bodyPr bIns="91425" tIns="91425" lIns="91425" anchor="t" anchorCtr="0" rIns="91425">
            <a:spAutoFit/>
          </a:bodyPr>
          <a:lstStyle/>
          <a:p>
            <a:pPr rtl="0" lvl="0">
              <a:buClr>
                <a:srgbClr val="000000"/>
              </a:buClr>
              <a:buSzPct val="55000"/>
              <a:buFont typeface="Arial"/>
              <a:buNone/>
            </a:pPr>
            <a:r>
              <a:rPr lang="en_US" sz="2000">
                <a:solidFill>
                  <a:srgbClr val="FFFFFF"/>
                </a:solidFill>
                <a:latin typeface="Georgia"/>
                <a:ea typeface="Georgia"/>
                <a:cs typeface="Georgia"/>
                <a:sym typeface="Georgia"/>
              </a:rPr>
              <a:t>Restore balance: Invest where we have under invested.</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name="Shape 71" id="71"/>
        <p:cNvGrpSpPr/>
        <p:nvPr/>
      </p:nvGrpSpPr>
      <p:grpSpPr>
        <a:xfrm>
          <a:off y="0" x="0"/>
          <a:ext cy="0" cx="0"/>
          <a:chOff y="0" x="0"/>
          <a:chExt cy="0" cx="0"/>
        </a:xfrm>
      </p:grpSpPr>
      <p:sp>
        <p:nvSpPr>
          <p:cNvPr name="Shape 72" id="72"/>
          <p:cNvSpPr txBox="1"/>
          <p:nvPr/>
        </p:nvSpPr>
        <p:spPr>
          <a:xfrm>
            <a:off y="1908600" x="889200"/>
            <a:ext cy="3040799" cx="7365599"/>
          </a:xfrm>
          <a:prstGeom prst="rect">
            <a:avLst/>
          </a:prstGeom>
        </p:spPr>
        <p:txBody>
          <a:bodyPr bIns="91425" tIns="91425" lIns="91425" anchor="ctr" anchorCtr="0" rIns="91425">
            <a:spAutoFit/>
          </a:bodyPr>
          <a:lstStyle/>
          <a:p>
            <a:pPr algn="ctr" rtl="0" lvl="0">
              <a:buClr>
                <a:srgbClr val="000000"/>
              </a:buClr>
              <a:buSzPct val="25000"/>
              <a:buFont typeface="Arial"/>
              <a:buNone/>
            </a:pPr>
            <a:r>
              <a:rPr lang="en_US" sz="4800">
                <a:latin typeface="Georgia"/>
                <a:ea typeface="Georgia"/>
                <a:cs typeface="Georgia"/>
                <a:sym typeface="Georgia"/>
              </a:rPr>
              <a:t>With auto oriented planning, we have significantly degraded the human living environment.</a:t>
            </a:r>
          </a:p>
        </p:txBody>
      </p:sp>
      <p:sp>
        <p:nvSpPr>
          <p:cNvPr name="Shape 73" id="73"/>
          <p:cNvSpPr/>
          <p:nvPr/>
        </p:nvSpPr>
        <p:spPr>
          <a:xfrm>
            <a:off y="628" x="0"/>
            <a:ext cy="375046" cx="9144000"/>
          </a:xfrm>
          <a:prstGeom prst="rect">
            <a:avLst/>
          </a:prstGeom>
          <a:blipFill>
            <a:blip r:embed="rId3"/>
            <a:stretch>
              <a:fillRect/>
            </a:stretch>
          </a:blipFill>
          <a:ln>
            <a:noFill/>
          </a:ln>
        </p:spPr>
      </p:sp>
    </p:spTree>
  </p:cSld>
  <p:clrMapOvr>
    <a:masterClrMapping/>
  </p:clrMapOvr>
  <p:transition spd="slow">
    <p:cut/>
  </p:transition>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name="Shape 463" id="463"/>
        <p:cNvGrpSpPr/>
        <p:nvPr/>
      </p:nvGrpSpPr>
      <p:grpSpPr>
        <a:xfrm>
          <a:off y="0" x="0"/>
          <a:ext cy="0" cx="0"/>
          <a:chOff y="0" x="0"/>
          <a:chExt cy="0" cx="0"/>
        </a:xfrm>
      </p:grpSpPr>
      <p:sp>
        <p:nvSpPr>
          <p:cNvPr name="Shape 464" id="464"/>
          <p:cNvSpPr/>
          <p:nvPr/>
        </p:nvSpPr>
        <p:spPr>
          <a:xfrm>
            <a:off y="0" x="0"/>
            <a:ext cy="6858000" cx="9144000"/>
          </a:xfrm>
          <a:prstGeom prst="rect">
            <a:avLst/>
          </a:prstGeom>
          <a:blipFill>
            <a:blip r:embed="rId3"/>
            <a:stretch>
              <a:fillRect/>
            </a:stretch>
          </a:blipFill>
          <a:ln>
            <a:noFill/>
          </a:ln>
        </p:spPr>
      </p:sp>
      <p:sp>
        <p:nvSpPr>
          <p:cNvPr name="Shape 465" id="465"/>
          <p:cNvSpPr/>
          <p:nvPr/>
        </p:nvSpPr>
        <p:spPr>
          <a:xfrm>
            <a:off y="628" x="0"/>
            <a:ext cy="375046" cx="9144000"/>
          </a:xfrm>
          <a:prstGeom prst="rect">
            <a:avLst/>
          </a:prstGeom>
          <a:blipFill>
            <a:blip r:embed="rId4"/>
            <a:stretch>
              <a:fillRect/>
            </a:stretch>
          </a:blipFill>
          <a:ln>
            <a:noFill/>
          </a:ln>
        </p:spPr>
      </p:sp>
      <p:sp>
        <p:nvSpPr>
          <p:cNvPr name="Shape 466" id="466"/>
          <p:cNvSpPr txBox="1"/>
          <p:nvPr/>
        </p:nvSpPr>
        <p:spPr>
          <a:xfrm>
            <a:off y="-33997" x="228600"/>
            <a:ext cy="444300" cx="6855900"/>
          </a:xfrm>
          <a:prstGeom prst="rect">
            <a:avLst/>
          </a:prstGeom>
        </p:spPr>
        <p:txBody>
          <a:bodyPr bIns="91425" tIns="91425" lIns="91425" anchor="t" anchorCtr="0" rIns="91425">
            <a:spAutoFit/>
          </a:bodyPr>
          <a:lstStyle/>
          <a:p>
            <a:pPr rtl="0" lvl="0">
              <a:buClr>
                <a:srgbClr val="000000"/>
              </a:buClr>
              <a:buSzPct val="55000"/>
              <a:buFont typeface="Arial"/>
              <a:buNone/>
            </a:pPr>
            <a:r>
              <a:rPr lang="en_US" sz="2000">
                <a:solidFill>
                  <a:srgbClr val="FFFFFF"/>
                </a:solidFill>
                <a:latin typeface="Georgia"/>
                <a:ea typeface="Georgia"/>
                <a:cs typeface="Georgia"/>
                <a:sym typeface="Georgia"/>
              </a:rPr>
              <a:t>Invest in walking.</a:t>
            </a:r>
          </a:p>
        </p:txBody>
      </p:sp>
    </p:spTree>
  </p:cSld>
  <p:clrMapOvr>
    <a:masterClrMapping/>
  </p:clrMapOvr>
  <p:transition spd="slow">
    <p:cut/>
  </p:transition>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name="Shape 470" id="470"/>
        <p:cNvGrpSpPr/>
        <p:nvPr/>
      </p:nvGrpSpPr>
      <p:grpSpPr>
        <a:xfrm>
          <a:off y="0" x="0"/>
          <a:ext cy="0" cx="0"/>
          <a:chOff y="0" x="0"/>
          <a:chExt cy="0" cx="0"/>
        </a:xfrm>
      </p:grpSpPr>
      <p:sp>
        <p:nvSpPr>
          <p:cNvPr name="Shape 471" id="471"/>
          <p:cNvSpPr/>
          <p:nvPr/>
        </p:nvSpPr>
        <p:spPr>
          <a:xfrm>
            <a:off y="0" x="0"/>
            <a:ext cy="6858000" cx="9144000"/>
          </a:xfrm>
          <a:prstGeom prst="rect">
            <a:avLst/>
          </a:prstGeom>
          <a:blipFill>
            <a:blip r:embed="rId3"/>
            <a:stretch>
              <a:fillRect/>
            </a:stretch>
          </a:blipFill>
          <a:ln>
            <a:noFill/>
          </a:ln>
        </p:spPr>
      </p:sp>
      <p:sp>
        <p:nvSpPr>
          <p:cNvPr name="Shape 472" id="472"/>
          <p:cNvSpPr/>
          <p:nvPr/>
        </p:nvSpPr>
        <p:spPr>
          <a:xfrm>
            <a:off y="628" x="0"/>
            <a:ext cy="375046" cx="9144000"/>
          </a:xfrm>
          <a:prstGeom prst="rect">
            <a:avLst/>
          </a:prstGeom>
          <a:blipFill>
            <a:blip r:embed="rId4"/>
            <a:stretch>
              <a:fillRect/>
            </a:stretch>
          </a:blipFill>
          <a:ln>
            <a:noFill/>
          </a:ln>
        </p:spPr>
      </p:sp>
      <p:sp>
        <p:nvSpPr>
          <p:cNvPr name="Shape 473" id="473"/>
          <p:cNvSpPr txBox="1"/>
          <p:nvPr/>
        </p:nvSpPr>
        <p:spPr>
          <a:xfrm>
            <a:off y="-33997" x="228600"/>
            <a:ext cy="444300" cx="6855900"/>
          </a:xfrm>
          <a:prstGeom prst="rect">
            <a:avLst/>
          </a:prstGeom>
        </p:spPr>
        <p:txBody>
          <a:bodyPr bIns="91425" tIns="91425" lIns="91425" anchor="t" anchorCtr="0" rIns="91425">
            <a:spAutoFit/>
          </a:bodyPr>
          <a:lstStyle/>
          <a:p>
            <a:pPr rtl="0" lvl="0">
              <a:buClr>
                <a:srgbClr val="000000"/>
              </a:buClr>
              <a:buSzPct val="55000"/>
              <a:buFont typeface="Arial"/>
              <a:buNone/>
            </a:pPr>
            <a:r>
              <a:rPr lang="en_US" sz="2000">
                <a:solidFill>
                  <a:srgbClr val="FFFFFF"/>
                </a:solidFill>
                <a:latin typeface="Georgia"/>
                <a:ea typeface="Georgia"/>
                <a:cs typeface="Georgia"/>
                <a:sym typeface="Georgia"/>
              </a:rPr>
              <a:t>Invest in biking.</a:t>
            </a:r>
          </a:p>
        </p:txBody>
      </p:sp>
    </p:spTree>
  </p:cSld>
  <p:clrMapOvr>
    <a:masterClrMapping/>
  </p:clrMapOvr>
  <p:transition spd="slow">
    <p:cut/>
  </p:transition>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name="Shape 477" id="477"/>
        <p:cNvGrpSpPr/>
        <p:nvPr/>
      </p:nvGrpSpPr>
      <p:grpSpPr>
        <a:xfrm>
          <a:off y="0" x="0"/>
          <a:ext cy="0" cx="0"/>
          <a:chOff y="0" x="0"/>
          <a:chExt cy="0" cx="0"/>
        </a:xfrm>
      </p:grpSpPr>
      <p:sp>
        <p:nvSpPr>
          <p:cNvPr name="Shape 478" id="478"/>
          <p:cNvSpPr/>
          <p:nvPr/>
        </p:nvSpPr>
        <p:spPr>
          <a:xfrm>
            <a:off y="0" x="0"/>
            <a:ext cy="6858000" cx="9144000"/>
          </a:xfrm>
          <a:prstGeom prst="rect">
            <a:avLst/>
          </a:prstGeom>
          <a:blipFill>
            <a:blip r:embed="rId3"/>
            <a:stretch>
              <a:fillRect/>
            </a:stretch>
          </a:blipFill>
          <a:ln>
            <a:noFill/>
          </a:ln>
        </p:spPr>
      </p:sp>
      <p:sp>
        <p:nvSpPr>
          <p:cNvPr name="Shape 479" id="479"/>
          <p:cNvSpPr/>
          <p:nvPr/>
        </p:nvSpPr>
        <p:spPr>
          <a:xfrm>
            <a:off y="628" x="0"/>
            <a:ext cy="375046" cx="9144000"/>
          </a:xfrm>
          <a:prstGeom prst="rect">
            <a:avLst/>
          </a:prstGeom>
          <a:blipFill>
            <a:blip r:embed="rId4"/>
            <a:stretch>
              <a:fillRect/>
            </a:stretch>
          </a:blipFill>
          <a:ln>
            <a:noFill/>
          </a:ln>
        </p:spPr>
      </p:sp>
      <p:sp>
        <p:nvSpPr>
          <p:cNvPr name="Shape 480" id="480"/>
          <p:cNvSpPr txBox="1"/>
          <p:nvPr/>
        </p:nvSpPr>
        <p:spPr>
          <a:xfrm>
            <a:off y="-33997" x="228600"/>
            <a:ext cy="444300" cx="6855900"/>
          </a:xfrm>
          <a:prstGeom prst="rect">
            <a:avLst/>
          </a:prstGeom>
        </p:spPr>
        <p:txBody>
          <a:bodyPr bIns="91425" tIns="91425" lIns="91425" anchor="t" anchorCtr="0" rIns="91425">
            <a:spAutoFit/>
          </a:bodyPr>
          <a:lstStyle/>
          <a:p>
            <a:pPr rtl="0" lvl="0">
              <a:buClr>
                <a:srgbClr val="000000"/>
              </a:buClr>
              <a:buSzPct val="55000"/>
              <a:buFont typeface="Arial"/>
              <a:buNone/>
            </a:pPr>
            <a:r>
              <a:rPr lang="en_US" sz="2000">
                <a:solidFill>
                  <a:srgbClr val="FFFFFF"/>
                </a:solidFill>
                <a:latin typeface="Georgia"/>
                <a:ea typeface="Georgia"/>
                <a:cs typeface="Georgia"/>
                <a:sym typeface="Georgia"/>
              </a:rPr>
              <a:t>Reform the traffic engineering profession.</a:t>
            </a:r>
          </a:p>
        </p:txBody>
      </p:sp>
    </p:spTree>
  </p:cSld>
  <p:clrMapOvr>
    <a:masterClrMapping/>
  </p:clrMapOvr>
  <p:transition spd="slow">
    <p:cut/>
  </p:transition>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name="Shape 484" id="484"/>
        <p:cNvGrpSpPr/>
        <p:nvPr/>
      </p:nvGrpSpPr>
      <p:grpSpPr>
        <a:xfrm>
          <a:off y="0" x="0"/>
          <a:ext cy="0" cx="0"/>
          <a:chOff y="0" x="0"/>
          <a:chExt cy="0" cx="0"/>
        </a:xfrm>
      </p:grpSpPr>
      <p:sp>
        <p:nvSpPr>
          <p:cNvPr name="Shape 485" id="485"/>
          <p:cNvSpPr/>
          <p:nvPr/>
        </p:nvSpPr>
        <p:spPr>
          <a:xfrm>
            <a:off y="0" x="0"/>
            <a:ext cy="6858000" cx="9144000"/>
          </a:xfrm>
          <a:prstGeom prst="rect">
            <a:avLst/>
          </a:prstGeom>
          <a:blipFill>
            <a:blip r:embed="rId3"/>
            <a:stretch>
              <a:fillRect/>
            </a:stretch>
          </a:blipFill>
          <a:ln>
            <a:noFill/>
          </a:ln>
        </p:spPr>
      </p:sp>
      <p:sp>
        <p:nvSpPr>
          <p:cNvPr name="Shape 486" id="486"/>
          <p:cNvSpPr/>
          <p:nvPr/>
        </p:nvSpPr>
        <p:spPr>
          <a:xfrm>
            <a:off y="628" x="0"/>
            <a:ext cy="375046" cx="9144000"/>
          </a:xfrm>
          <a:prstGeom prst="rect">
            <a:avLst/>
          </a:prstGeom>
          <a:blipFill>
            <a:blip r:embed="rId4"/>
            <a:stretch>
              <a:fillRect/>
            </a:stretch>
          </a:blipFill>
          <a:ln>
            <a:noFill/>
          </a:ln>
        </p:spPr>
      </p:sp>
      <p:sp>
        <p:nvSpPr>
          <p:cNvPr name="Shape 487" id="487"/>
          <p:cNvSpPr txBox="1"/>
          <p:nvPr/>
        </p:nvSpPr>
        <p:spPr>
          <a:xfrm>
            <a:off y="-33997" x="228600"/>
            <a:ext cy="444300" cx="6855900"/>
          </a:xfrm>
          <a:prstGeom prst="rect">
            <a:avLst/>
          </a:prstGeom>
        </p:spPr>
        <p:txBody>
          <a:bodyPr bIns="91425" tIns="91425" lIns="91425" anchor="t" anchorCtr="0" rIns="91425">
            <a:spAutoFit/>
          </a:bodyPr>
          <a:lstStyle/>
          <a:p>
            <a:pPr rtl="0" lvl="0">
              <a:buClr>
                <a:srgbClr val="000000"/>
              </a:buClr>
              <a:buSzPct val="55000"/>
              <a:buFont typeface="Arial"/>
              <a:buNone/>
            </a:pPr>
            <a:r>
              <a:rPr lang="en_US" sz="2000">
                <a:solidFill>
                  <a:srgbClr val="FFFFFF"/>
                </a:solidFill>
                <a:latin typeface="Georgia"/>
                <a:ea typeface="Georgia"/>
                <a:cs typeface="Georgia"/>
                <a:sym typeface="Georgia"/>
              </a:rPr>
              <a:t>Build cost effective transit.</a:t>
            </a:r>
          </a:p>
        </p:txBody>
      </p:sp>
    </p:spTree>
  </p:cSld>
  <p:clrMapOvr>
    <a:masterClrMapping/>
  </p:clrMapOvr>
  <p:transition spd="slow">
    <p:cut/>
  </p:transition>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name="Shape 491" id="491"/>
        <p:cNvGrpSpPr/>
        <p:nvPr/>
      </p:nvGrpSpPr>
      <p:grpSpPr>
        <a:xfrm>
          <a:off y="0" x="0"/>
          <a:ext cy="0" cx="0"/>
          <a:chOff y="0" x="0"/>
          <a:chExt cy="0" cx="0"/>
        </a:xfrm>
      </p:grpSpPr>
      <p:sp>
        <p:nvSpPr>
          <p:cNvPr name="Shape 492" id="492"/>
          <p:cNvSpPr/>
          <p:nvPr/>
        </p:nvSpPr>
        <p:spPr>
          <a:xfrm>
            <a:off y="0" x="0"/>
            <a:ext cy="6858000" cx="9144000"/>
          </a:xfrm>
          <a:prstGeom prst="rect">
            <a:avLst/>
          </a:prstGeom>
          <a:blipFill>
            <a:blip r:embed="rId3"/>
            <a:stretch>
              <a:fillRect/>
            </a:stretch>
          </a:blipFill>
          <a:ln>
            <a:noFill/>
          </a:ln>
        </p:spPr>
      </p:sp>
      <p:sp>
        <p:nvSpPr>
          <p:cNvPr name="Shape 493" id="493"/>
          <p:cNvSpPr/>
          <p:nvPr/>
        </p:nvSpPr>
        <p:spPr>
          <a:xfrm>
            <a:off y="628" x="0"/>
            <a:ext cy="375046" cx="9144000"/>
          </a:xfrm>
          <a:prstGeom prst="rect">
            <a:avLst/>
          </a:prstGeom>
          <a:blipFill>
            <a:blip r:embed="rId4"/>
            <a:stretch>
              <a:fillRect/>
            </a:stretch>
          </a:blipFill>
          <a:ln>
            <a:noFill/>
          </a:ln>
        </p:spPr>
      </p:sp>
      <p:sp>
        <p:nvSpPr>
          <p:cNvPr name="Shape 494" id="494"/>
          <p:cNvSpPr txBox="1"/>
          <p:nvPr/>
        </p:nvSpPr>
        <p:spPr>
          <a:xfrm>
            <a:off y="-33997" x="228600"/>
            <a:ext cy="444300" cx="6855900"/>
          </a:xfrm>
          <a:prstGeom prst="rect">
            <a:avLst/>
          </a:prstGeom>
        </p:spPr>
        <p:txBody>
          <a:bodyPr bIns="91425" tIns="91425" lIns="91425" anchor="t" anchorCtr="0" rIns="91425">
            <a:spAutoFit/>
          </a:bodyPr>
          <a:lstStyle/>
          <a:p>
            <a:pPr rtl="0" lvl="0">
              <a:buClr>
                <a:srgbClr val="000000"/>
              </a:buClr>
              <a:buSzPct val="55000"/>
              <a:buFont typeface="Arial"/>
              <a:buNone/>
            </a:pPr>
            <a:r>
              <a:rPr lang="en_US" sz="2000">
                <a:solidFill>
                  <a:srgbClr val="FFFFFF"/>
                </a:solidFill>
                <a:latin typeface="Georgia"/>
                <a:ea typeface="Georgia"/>
                <a:cs typeface="Georgia"/>
                <a:sym typeface="Georgia"/>
              </a:rPr>
              <a:t>Promote dense walkable downtowns.</a:t>
            </a:r>
          </a:p>
        </p:txBody>
      </p:sp>
    </p:spTree>
  </p:cSld>
  <p:clrMapOvr>
    <a:masterClrMapping/>
  </p:clrMapOvr>
  <p:transition spd="slow">
    <p:cut/>
  </p:transition>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name="Shape 498" id="498"/>
        <p:cNvGrpSpPr/>
        <p:nvPr/>
      </p:nvGrpSpPr>
      <p:grpSpPr>
        <a:xfrm>
          <a:off y="0" x="0"/>
          <a:ext cy="0" cx="0"/>
          <a:chOff y="0" x="0"/>
          <a:chExt cy="0" cx="0"/>
        </a:xfrm>
      </p:grpSpPr>
      <p:sp>
        <p:nvSpPr>
          <p:cNvPr name="Shape 499" id="499"/>
          <p:cNvSpPr/>
          <p:nvPr/>
        </p:nvSpPr>
        <p:spPr>
          <a:xfrm>
            <a:off y="0" x="0"/>
            <a:ext cy="6858000" cx="9144000"/>
          </a:xfrm>
          <a:prstGeom prst="rect">
            <a:avLst/>
          </a:prstGeom>
          <a:blipFill>
            <a:blip r:embed="rId3"/>
            <a:stretch>
              <a:fillRect/>
            </a:stretch>
          </a:blipFill>
          <a:ln>
            <a:noFill/>
          </a:ln>
        </p:spPr>
      </p:sp>
      <p:sp>
        <p:nvSpPr>
          <p:cNvPr name="Shape 500" id="500"/>
          <p:cNvSpPr/>
          <p:nvPr/>
        </p:nvSpPr>
        <p:spPr>
          <a:xfrm>
            <a:off y="628" x="0"/>
            <a:ext cy="375046" cx="9144000"/>
          </a:xfrm>
          <a:prstGeom prst="rect">
            <a:avLst/>
          </a:prstGeom>
          <a:blipFill>
            <a:blip r:embed="rId4"/>
            <a:stretch>
              <a:fillRect/>
            </a:stretch>
          </a:blipFill>
          <a:ln>
            <a:noFill/>
          </a:ln>
        </p:spPr>
      </p:sp>
      <p:sp>
        <p:nvSpPr>
          <p:cNvPr name="Shape 501" id="501"/>
          <p:cNvSpPr txBox="1"/>
          <p:nvPr/>
        </p:nvSpPr>
        <p:spPr>
          <a:xfrm>
            <a:off y="-33997" x="228600"/>
            <a:ext cy="444300" cx="6855900"/>
          </a:xfrm>
          <a:prstGeom prst="rect">
            <a:avLst/>
          </a:prstGeom>
        </p:spPr>
        <p:txBody>
          <a:bodyPr bIns="91425" tIns="91425" lIns="91425" anchor="t" anchorCtr="0" rIns="91425">
            <a:spAutoFit/>
          </a:bodyPr>
          <a:lstStyle/>
          <a:p/>
        </p:txBody>
      </p:sp>
      <p:sp>
        <p:nvSpPr>
          <p:cNvPr name="Shape 502" id="502"/>
          <p:cNvSpPr txBox="1"/>
          <p:nvPr/>
        </p:nvSpPr>
        <p:spPr>
          <a:xfrm>
            <a:off y="-33997" x="228600"/>
            <a:ext cy="444300" cx="6855900"/>
          </a:xfrm>
          <a:prstGeom prst="rect">
            <a:avLst/>
          </a:prstGeom>
        </p:spPr>
        <p:txBody>
          <a:bodyPr bIns="91425" tIns="91425" lIns="91425" anchor="t" anchorCtr="0" rIns="91425">
            <a:spAutoFit/>
          </a:bodyPr>
          <a:lstStyle/>
          <a:p>
            <a:pPr rtl="0" lvl="0">
              <a:buClr>
                <a:srgbClr val="000000"/>
              </a:buClr>
              <a:buSzPct val="55000"/>
              <a:buFont typeface="Arial"/>
              <a:buNone/>
            </a:pPr>
            <a:r>
              <a:rPr lang="en_US" sz="2000">
                <a:solidFill>
                  <a:srgbClr val="FFFFFF"/>
                </a:solidFill>
                <a:latin typeface="Georgia"/>
                <a:ea typeface="Georgia"/>
                <a:cs typeface="Georgia"/>
                <a:sym typeface="Georgia"/>
              </a:rPr>
              <a:t>Explain the real benefits of these policy changes.</a:t>
            </a:r>
          </a:p>
        </p:txBody>
      </p:sp>
    </p:spTree>
  </p:cSld>
  <p:clrMapOvr>
    <a:masterClrMapping/>
  </p:clrMapOvr>
  <p:transition spd="slow">
    <p:cut/>
  </p:transition>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name="Shape 506" id="506"/>
        <p:cNvGrpSpPr/>
        <p:nvPr/>
      </p:nvGrpSpPr>
      <p:grpSpPr>
        <a:xfrm>
          <a:off y="0" x="0"/>
          <a:ext cy="0" cx="0"/>
          <a:chOff y="0" x="0"/>
          <a:chExt cy="0" cx="0"/>
        </a:xfrm>
      </p:grpSpPr>
      <p:sp>
        <p:nvSpPr>
          <p:cNvPr name="Shape 507" id="507"/>
          <p:cNvSpPr/>
          <p:nvPr/>
        </p:nvSpPr>
        <p:spPr>
          <a:xfrm>
            <a:off y="0" x="0"/>
            <a:ext cy="375046" cx="9144000"/>
          </a:xfrm>
          <a:prstGeom prst="rect">
            <a:avLst/>
          </a:prstGeom>
          <a:blipFill>
            <a:blip r:embed="rId3"/>
            <a:stretch>
              <a:fillRect/>
            </a:stretch>
          </a:blipFill>
          <a:ln>
            <a:noFill/>
          </a:ln>
        </p:spPr>
      </p:sp>
      <p:sp>
        <p:nvSpPr>
          <p:cNvPr name="Shape 508" id="508"/>
          <p:cNvSpPr txBox="1"/>
          <p:nvPr/>
        </p:nvSpPr>
        <p:spPr>
          <a:xfrm>
            <a:off y="941850" x="511800"/>
            <a:ext cy="4505399" cx="8120399"/>
          </a:xfrm>
          <a:prstGeom prst="rect">
            <a:avLst/>
          </a:prstGeom>
        </p:spPr>
        <p:txBody>
          <a:bodyPr bIns="91425" tIns="91425" lIns="91425" anchor="t" anchorCtr="0" rIns="91425">
            <a:spAutoFit/>
          </a:bodyPr>
          <a:lstStyle/>
          <a:p/>
        </p:txBody>
      </p:sp>
      <p:sp>
        <p:nvSpPr>
          <p:cNvPr name="Shape 509" id="509"/>
          <p:cNvSpPr txBox="1"/>
          <p:nvPr/>
        </p:nvSpPr>
        <p:spPr>
          <a:xfrm>
            <a:off y="941850" x="432150"/>
            <a:ext cy="5310299" cx="8202600"/>
          </a:xfrm>
          <a:prstGeom prst="rect">
            <a:avLst/>
          </a:prstGeom>
        </p:spPr>
        <p:txBody>
          <a:bodyPr bIns="91425" tIns="91425" lIns="91425" anchor="ctr" anchorCtr="0" rIns="91425">
            <a:spAutoFit/>
          </a:bodyPr>
          <a:lstStyle/>
          <a:p>
            <a:pPr algn="ctr" rtl="0" lvl="0">
              <a:buNone/>
            </a:pPr>
            <a:r>
              <a:rPr lang="en_US" sz="9600">
                <a:latin typeface="Georgia"/>
                <a:ea typeface="Georgia"/>
                <a:cs typeface="Georgia"/>
                <a:sym typeface="Georgia"/>
              </a:rPr>
              <a:t>So what will we get?</a:t>
            </a:r>
          </a:p>
        </p:txBody>
      </p:sp>
    </p:spTree>
  </p:cSld>
  <p:clrMapOvr>
    <a:masterClrMapping/>
  </p:clrMapOvr>
  <p:transition spd="slow">
    <p:cut/>
  </p:transition>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name="Shape 513" id="513"/>
        <p:cNvGrpSpPr/>
        <p:nvPr/>
      </p:nvGrpSpPr>
      <p:grpSpPr>
        <a:xfrm>
          <a:off y="0" x="0"/>
          <a:ext cy="0" cx="0"/>
          <a:chOff y="0" x="0"/>
          <a:chExt cy="0" cx="0"/>
        </a:xfrm>
      </p:grpSpPr>
      <p:sp>
        <p:nvSpPr>
          <p:cNvPr name="Shape 514" id="514"/>
          <p:cNvSpPr/>
          <p:nvPr/>
        </p:nvSpPr>
        <p:spPr>
          <a:xfrm>
            <a:off y="0" x="0"/>
            <a:ext cy="6858000" cx="9144000"/>
          </a:xfrm>
          <a:prstGeom prst="rect">
            <a:avLst/>
          </a:prstGeom>
          <a:blipFill>
            <a:blip r:embed="rId3"/>
            <a:stretch>
              <a:fillRect/>
            </a:stretch>
          </a:blipFill>
          <a:ln>
            <a:noFill/>
          </a:ln>
        </p:spPr>
      </p:sp>
      <p:sp>
        <p:nvSpPr>
          <p:cNvPr name="Shape 515" id="515"/>
          <p:cNvSpPr/>
          <p:nvPr/>
        </p:nvSpPr>
        <p:spPr>
          <a:xfrm>
            <a:off y="628" x="0"/>
            <a:ext cy="375046" cx="9144000"/>
          </a:xfrm>
          <a:prstGeom prst="rect">
            <a:avLst/>
          </a:prstGeom>
          <a:blipFill>
            <a:blip r:embed="rId4"/>
            <a:stretch>
              <a:fillRect/>
            </a:stretch>
          </a:blipFill>
          <a:ln>
            <a:noFill/>
          </a:ln>
        </p:spPr>
      </p:sp>
      <p:sp>
        <p:nvSpPr>
          <p:cNvPr name="Shape 516" id="516"/>
          <p:cNvSpPr txBox="1"/>
          <p:nvPr/>
        </p:nvSpPr>
        <p:spPr>
          <a:xfrm>
            <a:off y="-33997" x="228600"/>
            <a:ext cy="444300" cx="6855900"/>
          </a:xfrm>
          <a:prstGeom prst="rect">
            <a:avLst/>
          </a:prstGeom>
        </p:spPr>
        <p:txBody>
          <a:bodyPr bIns="91425" tIns="91425" lIns="91425" anchor="t" anchorCtr="0" rIns="91425">
            <a:spAutoFit/>
          </a:bodyPr>
          <a:lstStyle/>
          <a:p>
            <a:pPr rtl="0" lvl="0">
              <a:buClr>
                <a:srgbClr val="000000"/>
              </a:buClr>
              <a:buSzPct val="55000"/>
              <a:buFont typeface="Arial"/>
              <a:buNone/>
            </a:pPr>
            <a:r>
              <a:rPr lang="en_US" sz="2000">
                <a:solidFill>
                  <a:srgbClr val="FFFFFF"/>
                </a:solidFill>
                <a:latin typeface="Georgia"/>
                <a:ea typeface="Georgia"/>
                <a:cs typeface="Georgia"/>
                <a:sym typeface="Georgia"/>
              </a:rPr>
              <a:t>Kids will get back their freedom.</a:t>
            </a:r>
          </a:p>
        </p:txBody>
      </p:sp>
    </p:spTree>
  </p:cSld>
  <p:clrMapOvr>
    <a:masterClrMapping/>
  </p:clrMapOvr>
  <p:transition spd="slow">
    <p:cut/>
  </p:transition>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name="Shape 520" id="520"/>
        <p:cNvGrpSpPr/>
        <p:nvPr/>
      </p:nvGrpSpPr>
      <p:grpSpPr>
        <a:xfrm>
          <a:off y="0" x="0"/>
          <a:ext cy="0" cx="0"/>
          <a:chOff y="0" x="0"/>
          <a:chExt cy="0" cx="0"/>
        </a:xfrm>
      </p:grpSpPr>
      <p:sp>
        <p:nvSpPr>
          <p:cNvPr name="Shape 521" id="521"/>
          <p:cNvSpPr/>
          <p:nvPr/>
        </p:nvSpPr>
        <p:spPr>
          <a:xfrm>
            <a:off y="0" x="0"/>
            <a:ext cy="6858000" cx="9144000"/>
          </a:xfrm>
          <a:prstGeom prst="rect">
            <a:avLst/>
          </a:prstGeom>
          <a:blipFill>
            <a:blip r:embed="rId3"/>
            <a:stretch>
              <a:fillRect/>
            </a:stretch>
          </a:blipFill>
          <a:ln>
            <a:noFill/>
          </a:ln>
        </p:spPr>
      </p:sp>
      <p:sp>
        <p:nvSpPr>
          <p:cNvPr name="Shape 522" id="522"/>
          <p:cNvSpPr/>
          <p:nvPr/>
        </p:nvSpPr>
        <p:spPr>
          <a:xfrm>
            <a:off y="628" x="0"/>
            <a:ext cy="375046" cx="9144000"/>
          </a:xfrm>
          <a:prstGeom prst="rect">
            <a:avLst/>
          </a:prstGeom>
          <a:blipFill>
            <a:blip r:embed="rId4"/>
            <a:stretch>
              <a:fillRect/>
            </a:stretch>
          </a:blipFill>
          <a:ln>
            <a:noFill/>
          </a:ln>
        </p:spPr>
      </p:sp>
      <p:sp>
        <p:nvSpPr>
          <p:cNvPr name="Shape 523" id="523"/>
          <p:cNvSpPr txBox="1"/>
          <p:nvPr/>
        </p:nvSpPr>
        <p:spPr>
          <a:xfrm>
            <a:off y="-33997" x="228600"/>
            <a:ext cy="444300" cx="6855900"/>
          </a:xfrm>
          <a:prstGeom prst="rect">
            <a:avLst/>
          </a:prstGeom>
        </p:spPr>
        <p:txBody>
          <a:bodyPr bIns="91425" tIns="91425" lIns="91425" anchor="t" anchorCtr="0" rIns="91425">
            <a:spAutoFit/>
          </a:bodyPr>
          <a:lstStyle/>
          <a:p>
            <a:pPr rtl="0" lvl="0">
              <a:buClr>
                <a:srgbClr val="000000"/>
              </a:buClr>
              <a:buSzPct val="55000"/>
              <a:buFont typeface="Arial"/>
              <a:buNone/>
            </a:pPr>
            <a:r>
              <a:rPr lang="en_US" sz="2000">
                <a:solidFill>
                  <a:srgbClr val="FFFFFF"/>
                </a:solidFill>
                <a:latin typeface="Georgia"/>
                <a:ea typeface="Georgia"/>
                <a:cs typeface="Georgia"/>
                <a:sym typeface="Georgia"/>
              </a:rPr>
              <a:t>Parents will get back their freedom.</a:t>
            </a:r>
          </a:p>
        </p:txBody>
      </p:sp>
    </p:spTree>
  </p:cSld>
  <p:clrMapOvr>
    <a:masterClrMapping/>
  </p:clrMapOvr>
  <p:transition spd="slow">
    <p:cut/>
  </p:transition>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name="Shape 527" id="527"/>
        <p:cNvGrpSpPr/>
        <p:nvPr/>
      </p:nvGrpSpPr>
      <p:grpSpPr>
        <a:xfrm>
          <a:off y="0" x="0"/>
          <a:ext cy="0" cx="0"/>
          <a:chOff y="0" x="0"/>
          <a:chExt cy="0" cx="0"/>
        </a:xfrm>
      </p:grpSpPr>
      <p:sp>
        <p:nvSpPr>
          <p:cNvPr name="Shape 528" id="528"/>
          <p:cNvSpPr/>
          <p:nvPr/>
        </p:nvSpPr>
        <p:spPr>
          <a:xfrm>
            <a:off y="0" x="0"/>
            <a:ext cy="6858000" cx="9144000"/>
          </a:xfrm>
          <a:prstGeom prst="rect">
            <a:avLst/>
          </a:prstGeom>
          <a:blipFill>
            <a:blip r:embed="rId3"/>
            <a:stretch>
              <a:fillRect/>
            </a:stretch>
          </a:blipFill>
          <a:ln>
            <a:noFill/>
          </a:ln>
        </p:spPr>
      </p:sp>
      <p:sp>
        <p:nvSpPr>
          <p:cNvPr name="Shape 529" id="529"/>
          <p:cNvSpPr/>
          <p:nvPr/>
        </p:nvSpPr>
        <p:spPr>
          <a:xfrm>
            <a:off y="628" x="0"/>
            <a:ext cy="375046" cx="9144000"/>
          </a:xfrm>
          <a:prstGeom prst="rect">
            <a:avLst/>
          </a:prstGeom>
          <a:blipFill>
            <a:blip r:embed="rId4"/>
            <a:stretch>
              <a:fillRect/>
            </a:stretch>
          </a:blipFill>
          <a:ln>
            <a:noFill/>
          </a:ln>
        </p:spPr>
      </p:sp>
      <p:sp>
        <p:nvSpPr>
          <p:cNvPr name="Shape 530" id="530"/>
          <p:cNvSpPr txBox="1"/>
          <p:nvPr/>
        </p:nvSpPr>
        <p:spPr>
          <a:xfrm>
            <a:off y="-33997" x="228600"/>
            <a:ext cy="444300" cx="6855900"/>
          </a:xfrm>
          <a:prstGeom prst="rect">
            <a:avLst/>
          </a:prstGeom>
        </p:spPr>
        <p:txBody>
          <a:bodyPr bIns="91425" tIns="91425" lIns="91425" anchor="t" anchorCtr="0" rIns="91425">
            <a:spAutoFit/>
          </a:bodyPr>
          <a:lstStyle/>
          <a:p>
            <a:pPr rtl="0" lvl="0">
              <a:buClr>
                <a:srgbClr val="000000"/>
              </a:buClr>
              <a:buSzPct val="55000"/>
              <a:buFont typeface="Arial"/>
              <a:buNone/>
            </a:pPr>
            <a:r>
              <a:rPr lang="en_US" sz="2000">
                <a:solidFill>
                  <a:srgbClr val="FFFFFF"/>
                </a:solidFill>
                <a:latin typeface="Georgia"/>
                <a:ea typeface="Georgia"/>
                <a:cs typeface="Georgia"/>
                <a:sym typeface="Georgia"/>
              </a:rPr>
              <a:t>America's health and fitness will improve.</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name="Shape 77" id="77"/>
        <p:cNvGrpSpPr/>
        <p:nvPr/>
      </p:nvGrpSpPr>
      <p:grpSpPr>
        <a:xfrm>
          <a:off y="0" x="0"/>
          <a:ext cy="0" cx="0"/>
          <a:chOff y="0" x="0"/>
          <a:chExt cy="0" cx="0"/>
        </a:xfrm>
      </p:grpSpPr>
      <p:sp>
        <p:nvSpPr>
          <p:cNvPr name="Shape 78" id="78"/>
          <p:cNvSpPr/>
          <p:nvPr/>
        </p:nvSpPr>
        <p:spPr>
          <a:xfrm>
            <a:off y="0" x="0"/>
            <a:ext cy="6858000" cx="9144000"/>
          </a:xfrm>
          <a:prstGeom prst="rect">
            <a:avLst/>
          </a:prstGeom>
          <a:blipFill>
            <a:blip r:embed="rId3"/>
            <a:stretch>
              <a:fillRect/>
            </a:stretch>
          </a:blipFill>
          <a:ln>
            <a:noFill/>
          </a:ln>
        </p:spPr>
      </p:sp>
      <p:sp>
        <p:nvSpPr>
          <p:cNvPr name="Shape 79" id="79"/>
          <p:cNvSpPr/>
          <p:nvPr/>
        </p:nvSpPr>
        <p:spPr>
          <a:xfrm>
            <a:off y="0" x="0"/>
            <a:ext cy="375046" cx="9144000"/>
          </a:xfrm>
          <a:prstGeom prst="rect">
            <a:avLst/>
          </a:prstGeom>
          <a:blipFill>
            <a:blip r:embed="rId4"/>
            <a:stretch>
              <a:fillRect/>
            </a:stretch>
          </a:blipFill>
          <a:ln>
            <a:noFill/>
          </a:ln>
        </p:spPr>
      </p:sp>
      <p:sp>
        <p:nvSpPr>
          <p:cNvPr name="Shape 80" id="80"/>
          <p:cNvSpPr txBox="1"/>
          <p:nvPr/>
        </p:nvSpPr>
        <p:spPr>
          <a:xfrm>
            <a:off y="-33997" x="228600"/>
            <a:ext cy="444300" cx="6855900"/>
          </a:xfrm>
          <a:prstGeom prst="rect">
            <a:avLst/>
          </a:prstGeom>
        </p:spPr>
        <p:txBody>
          <a:bodyPr bIns="91425" tIns="91425" lIns="91425" anchor="t" anchorCtr="0" rIns="91425">
            <a:spAutoFit/>
          </a:bodyPr>
          <a:lstStyle/>
          <a:p>
            <a:pPr rtl="0" lvl="0">
              <a:buClr>
                <a:srgbClr val="000000"/>
              </a:buClr>
              <a:buSzPct val="55000"/>
              <a:buFont typeface="Arial"/>
              <a:buNone/>
            </a:pPr>
            <a:r>
              <a:rPr lang="en_US" sz="2000">
                <a:solidFill>
                  <a:srgbClr val="FFFFFF"/>
                </a:solidFill>
                <a:latin typeface="Georgia"/>
                <a:ea typeface="Georgia"/>
                <a:cs typeface="Georgia"/>
                <a:sym typeface="Georgia"/>
              </a:rPr>
              <a:t>The Right to Walk</a:t>
            </a:r>
          </a:p>
        </p:txBody>
      </p:sp>
    </p:spTree>
  </p:cSld>
  <p:clrMapOvr>
    <a:masterClrMapping/>
  </p:clrMapOvr>
  <p:transition spd="slow">
    <p:cut/>
  </p:transition>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name="Shape 534" id="534"/>
        <p:cNvGrpSpPr/>
        <p:nvPr/>
      </p:nvGrpSpPr>
      <p:grpSpPr>
        <a:xfrm>
          <a:off y="0" x="0"/>
          <a:ext cy="0" cx="0"/>
          <a:chOff y="0" x="0"/>
          <a:chExt cy="0" cx="0"/>
        </a:xfrm>
      </p:grpSpPr>
      <p:sp>
        <p:nvSpPr>
          <p:cNvPr name="Shape 535" id="535"/>
          <p:cNvSpPr/>
          <p:nvPr/>
        </p:nvSpPr>
        <p:spPr>
          <a:xfrm>
            <a:off y="0" x="0"/>
            <a:ext cy="6858000" cx="9144000"/>
          </a:xfrm>
          <a:prstGeom prst="rect">
            <a:avLst/>
          </a:prstGeom>
          <a:blipFill>
            <a:blip r:embed="rId3"/>
            <a:stretch>
              <a:fillRect/>
            </a:stretch>
          </a:blipFill>
          <a:ln>
            <a:noFill/>
          </a:ln>
        </p:spPr>
      </p:sp>
      <p:sp>
        <p:nvSpPr>
          <p:cNvPr name="Shape 536" id="536"/>
          <p:cNvSpPr/>
          <p:nvPr/>
        </p:nvSpPr>
        <p:spPr>
          <a:xfrm>
            <a:off y="628" x="0"/>
            <a:ext cy="375046" cx="9144000"/>
          </a:xfrm>
          <a:prstGeom prst="rect">
            <a:avLst/>
          </a:prstGeom>
          <a:blipFill>
            <a:blip r:embed="rId4"/>
            <a:stretch>
              <a:fillRect/>
            </a:stretch>
          </a:blipFill>
          <a:ln>
            <a:noFill/>
          </a:ln>
        </p:spPr>
      </p:sp>
      <p:sp>
        <p:nvSpPr>
          <p:cNvPr name="Shape 537" id="537"/>
          <p:cNvSpPr txBox="1"/>
          <p:nvPr/>
        </p:nvSpPr>
        <p:spPr>
          <a:xfrm>
            <a:off y="-33997" x="228600"/>
            <a:ext cy="444300" cx="6855900"/>
          </a:xfrm>
          <a:prstGeom prst="rect">
            <a:avLst/>
          </a:prstGeom>
        </p:spPr>
        <p:txBody>
          <a:bodyPr bIns="91425" tIns="91425" lIns="91425" anchor="t" anchorCtr="0" rIns="91425">
            <a:spAutoFit/>
          </a:bodyPr>
          <a:lstStyle/>
          <a:p>
            <a:pPr rtl="0" lvl="0">
              <a:buClr>
                <a:srgbClr val="000000"/>
              </a:buClr>
              <a:buSzPct val="55000"/>
              <a:buFont typeface="Arial"/>
              <a:buNone/>
            </a:pPr>
            <a:r>
              <a:rPr lang="en_US" sz="2000">
                <a:solidFill>
                  <a:srgbClr val="FFFFFF"/>
                </a:solidFill>
                <a:latin typeface="Georgia"/>
                <a:ea typeface="Georgia"/>
                <a:cs typeface="Georgia"/>
                <a:sym typeface="Georgia"/>
              </a:rPr>
              <a:t>Strong Towns - Rebuilding Community.</a:t>
            </a:r>
          </a:p>
        </p:txBody>
      </p:sp>
    </p:spTree>
  </p:cSld>
  <p:clrMapOvr>
    <a:masterClrMapping/>
  </p:clrMapOvr>
  <p:transition spd="slow">
    <p:cut/>
  </p:transition>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name="Shape 541" id="541"/>
        <p:cNvGrpSpPr/>
        <p:nvPr/>
      </p:nvGrpSpPr>
      <p:grpSpPr>
        <a:xfrm>
          <a:off y="0" x="0"/>
          <a:ext cy="0" cx="0"/>
          <a:chOff y="0" x="0"/>
          <a:chExt cy="0" cx="0"/>
        </a:xfrm>
      </p:grpSpPr>
      <p:sp>
        <p:nvSpPr>
          <p:cNvPr name="Shape 542" id="542"/>
          <p:cNvSpPr/>
          <p:nvPr/>
        </p:nvSpPr>
        <p:spPr>
          <a:xfrm>
            <a:off y="0" x="0"/>
            <a:ext cy="6858000" cx="9144000"/>
          </a:xfrm>
          <a:prstGeom prst="rect">
            <a:avLst/>
          </a:prstGeom>
          <a:blipFill>
            <a:blip r:embed="rId3"/>
            <a:stretch>
              <a:fillRect/>
            </a:stretch>
          </a:blipFill>
          <a:ln>
            <a:noFill/>
          </a:ln>
        </p:spPr>
      </p:sp>
      <p:sp>
        <p:nvSpPr>
          <p:cNvPr name="Shape 543" id="543"/>
          <p:cNvSpPr/>
          <p:nvPr/>
        </p:nvSpPr>
        <p:spPr>
          <a:xfrm>
            <a:off y="628" x="0"/>
            <a:ext cy="375046" cx="9144000"/>
          </a:xfrm>
          <a:prstGeom prst="rect">
            <a:avLst/>
          </a:prstGeom>
          <a:blipFill>
            <a:blip r:embed="rId4"/>
            <a:stretch>
              <a:fillRect/>
            </a:stretch>
          </a:blipFill>
          <a:ln>
            <a:noFill/>
          </a:ln>
        </p:spPr>
      </p:sp>
      <p:sp>
        <p:nvSpPr>
          <p:cNvPr name="Shape 544" id="544"/>
          <p:cNvSpPr txBox="1"/>
          <p:nvPr/>
        </p:nvSpPr>
        <p:spPr>
          <a:xfrm>
            <a:off y="-33997" x="228600"/>
            <a:ext cy="444300" cx="6855900"/>
          </a:xfrm>
          <a:prstGeom prst="rect">
            <a:avLst/>
          </a:prstGeom>
        </p:spPr>
        <p:txBody>
          <a:bodyPr bIns="91425" tIns="91425" lIns="91425" anchor="t" anchorCtr="0" rIns="91425">
            <a:spAutoFit/>
          </a:bodyPr>
          <a:lstStyle/>
          <a:p>
            <a:pPr rtl="0" lvl="0">
              <a:buClr>
                <a:srgbClr val="000000"/>
              </a:buClr>
              <a:buSzPct val="55000"/>
              <a:buFont typeface="Arial"/>
              <a:buNone/>
            </a:pPr>
            <a:r>
              <a:rPr lang="en_US" sz="2000">
                <a:solidFill>
                  <a:srgbClr val="FFFFFF"/>
                </a:solidFill>
                <a:latin typeface="Georgia"/>
                <a:ea typeface="Georgia"/>
                <a:cs typeface="Georgia"/>
                <a:sym typeface="Georgia"/>
              </a:rPr>
              <a:t>Improved Economic Competitiveness.</a:t>
            </a:r>
          </a:p>
        </p:txBody>
      </p:sp>
    </p:spTree>
  </p:cSld>
  <p:clrMapOvr>
    <a:masterClrMapping/>
  </p:clrMapOvr>
  <p:transition spd="slow">
    <p:cut/>
  </p:transition>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name="Shape 548" id="548"/>
        <p:cNvGrpSpPr/>
        <p:nvPr/>
      </p:nvGrpSpPr>
      <p:grpSpPr>
        <a:xfrm>
          <a:off y="0" x="0"/>
          <a:ext cy="0" cx="0"/>
          <a:chOff y="0" x="0"/>
          <a:chExt cy="0" cx="0"/>
        </a:xfrm>
      </p:grpSpPr>
      <p:sp>
        <p:nvSpPr>
          <p:cNvPr name="Shape 549" id="549"/>
          <p:cNvSpPr/>
          <p:nvPr/>
        </p:nvSpPr>
        <p:spPr>
          <a:xfrm>
            <a:off y="0" x="0"/>
            <a:ext cy="6858000" cx="9144000"/>
          </a:xfrm>
          <a:prstGeom prst="rect">
            <a:avLst/>
          </a:prstGeom>
          <a:blipFill>
            <a:blip r:embed="rId3"/>
            <a:stretch>
              <a:fillRect/>
            </a:stretch>
          </a:blipFill>
          <a:ln>
            <a:noFill/>
          </a:ln>
        </p:spPr>
      </p:sp>
      <p:sp>
        <p:nvSpPr>
          <p:cNvPr name="Shape 550" id="550"/>
          <p:cNvSpPr/>
          <p:nvPr/>
        </p:nvSpPr>
        <p:spPr>
          <a:xfrm>
            <a:off y="628" x="0"/>
            <a:ext cy="375046" cx="9144000"/>
          </a:xfrm>
          <a:prstGeom prst="rect">
            <a:avLst/>
          </a:prstGeom>
          <a:blipFill>
            <a:blip r:embed="rId4"/>
            <a:stretch>
              <a:fillRect/>
            </a:stretch>
          </a:blipFill>
          <a:ln>
            <a:noFill/>
          </a:ln>
        </p:spPr>
      </p:sp>
      <p:sp>
        <p:nvSpPr>
          <p:cNvPr name="Shape 551" id="551"/>
          <p:cNvSpPr txBox="1"/>
          <p:nvPr/>
        </p:nvSpPr>
        <p:spPr>
          <a:xfrm>
            <a:off y="-33997" x="228600"/>
            <a:ext cy="444300" cx="6855900"/>
          </a:xfrm>
          <a:prstGeom prst="rect">
            <a:avLst/>
          </a:prstGeom>
        </p:spPr>
        <p:txBody>
          <a:bodyPr bIns="91425" tIns="91425" lIns="91425" anchor="t" anchorCtr="0" rIns="91425">
            <a:spAutoFit/>
          </a:bodyPr>
          <a:lstStyle/>
          <a:p>
            <a:pPr rtl="0" lvl="0">
              <a:buClr>
                <a:srgbClr val="000000"/>
              </a:buClr>
              <a:buSzPct val="55000"/>
              <a:buFont typeface="Arial"/>
              <a:buNone/>
            </a:pPr>
            <a:r>
              <a:rPr lang="en_US" sz="2000">
                <a:solidFill>
                  <a:srgbClr val="FFFFFF"/>
                </a:solidFill>
                <a:latin typeface="Georgia"/>
                <a:ea typeface="Georgia"/>
                <a:cs typeface="Georgia"/>
                <a:sym typeface="Georgia"/>
              </a:rPr>
              <a:t>Real estate values will increase.</a:t>
            </a:r>
          </a:p>
        </p:txBody>
      </p:sp>
    </p:spTree>
  </p:cSld>
  <p:clrMapOvr>
    <a:masterClrMapping/>
  </p:clrMapOvr>
  <p:transition spd="slow">
    <p:cut/>
  </p:transition>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name="Shape 555" id="555"/>
        <p:cNvGrpSpPr/>
        <p:nvPr/>
      </p:nvGrpSpPr>
      <p:grpSpPr>
        <a:xfrm>
          <a:off y="0" x="0"/>
          <a:ext cy="0" cx="0"/>
          <a:chOff y="0" x="0"/>
          <a:chExt cy="0" cx="0"/>
        </a:xfrm>
      </p:grpSpPr>
      <p:sp>
        <p:nvSpPr>
          <p:cNvPr name="Shape 556" id="556"/>
          <p:cNvSpPr/>
          <p:nvPr/>
        </p:nvSpPr>
        <p:spPr>
          <a:xfrm>
            <a:off y="0" x="0"/>
            <a:ext cy="6858000" cx="9144000"/>
          </a:xfrm>
          <a:prstGeom prst="rect">
            <a:avLst/>
          </a:prstGeom>
          <a:blipFill>
            <a:blip r:embed="rId3"/>
            <a:stretch>
              <a:fillRect/>
            </a:stretch>
          </a:blipFill>
          <a:ln>
            <a:noFill/>
          </a:ln>
        </p:spPr>
      </p:sp>
      <p:sp>
        <p:nvSpPr>
          <p:cNvPr name="Shape 557" id="557"/>
          <p:cNvSpPr/>
          <p:nvPr/>
        </p:nvSpPr>
        <p:spPr>
          <a:xfrm>
            <a:off y="628" x="0"/>
            <a:ext cy="375046" cx="9144000"/>
          </a:xfrm>
          <a:prstGeom prst="rect">
            <a:avLst/>
          </a:prstGeom>
          <a:blipFill>
            <a:blip r:embed="rId4"/>
            <a:stretch>
              <a:fillRect/>
            </a:stretch>
          </a:blipFill>
          <a:ln>
            <a:noFill/>
          </a:ln>
        </p:spPr>
      </p:sp>
      <p:sp>
        <p:nvSpPr>
          <p:cNvPr name="Shape 558" id="558"/>
          <p:cNvSpPr txBox="1"/>
          <p:nvPr/>
        </p:nvSpPr>
        <p:spPr>
          <a:xfrm>
            <a:off y="-33997" x="228600"/>
            <a:ext cy="444300" cx="6855900"/>
          </a:xfrm>
          <a:prstGeom prst="rect">
            <a:avLst/>
          </a:prstGeom>
        </p:spPr>
        <p:txBody>
          <a:bodyPr bIns="91425" tIns="91425" lIns="91425" anchor="t" anchorCtr="0" rIns="91425">
            <a:spAutoFit/>
          </a:bodyPr>
          <a:lstStyle/>
          <a:p>
            <a:pPr rtl="0" lvl="0">
              <a:buClr>
                <a:srgbClr val="000000"/>
              </a:buClr>
              <a:buSzPct val="55000"/>
              <a:buFont typeface="Arial"/>
              <a:buNone/>
            </a:pPr>
            <a:r>
              <a:rPr lang="en_US" sz="2000">
                <a:solidFill>
                  <a:srgbClr val="FFFFFF"/>
                </a:solidFill>
                <a:latin typeface="Georgia"/>
                <a:ea typeface="Georgia"/>
                <a:cs typeface="Georgia"/>
                <a:sym typeface="Georgia"/>
              </a:rPr>
              <a:t>Smart investments.</a:t>
            </a:r>
          </a:p>
        </p:txBody>
      </p:sp>
    </p:spTree>
  </p:cSld>
  <p:clrMapOvr>
    <a:masterClrMapping/>
  </p:clrMapOvr>
  <p:transition spd="slow">
    <p:cut/>
  </p:transition>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name="Shape 562" id="562"/>
        <p:cNvGrpSpPr/>
        <p:nvPr/>
      </p:nvGrpSpPr>
      <p:grpSpPr>
        <a:xfrm>
          <a:off y="0" x="0"/>
          <a:ext cy="0" cx="0"/>
          <a:chOff y="0" x="0"/>
          <a:chExt cy="0" cx="0"/>
        </a:xfrm>
      </p:grpSpPr>
      <p:sp>
        <p:nvSpPr>
          <p:cNvPr name="Shape 563" id="563"/>
          <p:cNvSpPr/>
          <p:nvPr/>
        </p:nvSpPr>
        <p:spPr>
          <a:xfrm>
            <a:off y="0" x="0"/>
            <a:ext cy="6858000" cx="9144000"/>
          </a:xfrm>
          <a:prstGeom prst="rect">
            <a:avLst/>
          </a:prstGeom>
          <a:blipFill>
            <a:blip r:embed="rId3"/>
            <a:stretch>
              <a:fillRect/>
            </a:stretch>
          </a:blipFill>
          <a:ln>
            <a:noFill/>
          </a:ln>
        </p:spPr>
      </p:sp>
      <p:sp>
        <p:nvSpPr>
          <p:cNvPr name="Shape 564" id="564"/>
          <p:cNvSpPr/>
          <p:nvPr/>
        </p:nvSpPr>
        <p:spPr>
          <a:xfrm>
            <a:off y="628" x="0"/>
            <a:ext cy="375046" cx="9144000"/>
          </a:xfrm>
          <a:prstGeom prst="rect">
            <a:avLst/>
          </a:prstGeom>
          <a:blipFill>
            <a:blip r:embed="rId4"/>
            <a:stretch>
              <a:fillRect/>
            </a:stretch>
          </a:blipFill>
          <a:ln>
            <a:noFill/>
          </a:ln>
        </p:spPr>
      </p:sp>
      <p:sp>
        <p:nvSpPr>
          <p:cNvPr name="Shape 565" id="565"/>
          <p:cNvSpPr txBox="1"/>
          <p:nvPr/>
        </p:nvSpPr>
        <p:spPr>
          <a:xfrm>
            <a:off y="-33997" x="228600"/>
            <a:ext cy="444300" cx="6855900"/>
          </a:xfrm>
          <a:prstGeom prst="rect">
            <a:avLst/>
          </a:prstGeom>
        </p:spPr>
        <p:txBody>
          <a:bodyPr bIns="91425" tIns="91425" lIns="91425" anchor="t" anchorCtr="0" rIns="91425">
            <a:spAutoFit/>
          </a:bodyPr>
          <a:lstStyle/>
          <a:p>
            <a:pPr rtl="0" lvl="0">
              <a:buClr>
                <a:srgbClr val="000000"/>
              </a:buClr>
              <a:buSzPct val="55000"/>
              <a:buFont typeface="Arial"/>
              <a:buNone/>
            </a:pPr>
            <a:r>
              <a:rPr lang="en_US" sz="2000">
                <a:solidFill>
                  <a:srgbClr val="FFFFFF"/>
                </a:solidFill>
                <a:latin typeface="Georgia"/>
                <a:ea typeface="Georgia"/>
                <a:cs typeface="Georgia"/>
                <a:sym typeface="Georgia"/>
              </a:rPr>
              <a:t>Lower Taxes.</a:t>
            </a:r>
          </a:p>
        </p:txBody>
      </p:sp>
    </p:spTree>
  </p:cSld>
  <p:clrMapOvr>
    <a:masterClrMapping/>
  </p:clrMapOvr>
  <p:transition spd="slow">
    <p:cut/>
  </p:transition>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name="Shape 569" id="569"/>
        <p:cNvGrpSpPr/>
        <p:nvPr/>
      </p:nvGrpSpPr>
      <p:grpSpPr>
        <a:xfrm>
          <a:off y="0" x="0"/>
          <a:ext cy="0" cx="0"/>
          <a:chOff y="0" x="0"/>
          <a:chExt cy="0" cx="0"/>
        </a:xfrm>
      </p:grpSpPr>
      <p:sp>
        <p:nvSpPr>
          <p:cNvPr name="Shape 570" id="570"/>
          <p:cNvSpPr/>
          <p:nvPr/>
        </p:nvSpPr>
        <p:spPr>
          <a:xfrm>
            <a:off y="0" x="0"/>
            <a:ext cy="6858000" cx="9144000"/>
          </a:xfrm>
          <a:prstGeom prst="rect">
            <a:avLst/>
          </a:prstGeom>
          <a:blipFill>
            <a:blip r:embed="rId3"/>
            <a:stretch>
              <a:fillRect/>
            </a:stretch>
          </a:blipFill>
          <a:ln>
            <a:noFill/>
          </a:ln>
        </p:spPr>
      </p:sp>
      <p:sp>
        <p:nvSpPr>
          <p:cNvPr name="Shape 571" id="571"/>
          <p:cNvSpPr/>
          <p:nvPr/>
        </p:nvSpPr>
        <p:spPr>
          <a:xfrm>
            <a:off y="628" x="0"/>
            <a:ext cy="375046" cx="9144000"/>
          </a:xfrm>
          <a:prstGeom prst="rect">
            <a:avLst/>
          </a:prstGeom>
          <a:blipFill>
            <a:blip r:embed="rId4"/>
            <a:stretch>
              <a:fillRect/>
            </a:stretch>
          </a:blipFill>
          <a:ln>
            <a:noFill/>
          </a:ln>
        </p:spPr>
      </p:sp>
      <p:sp>
        <p:nvSpPr>
          <p:cNvPr name="Shape 572" id="572"/>
          <p:cNvSpPr txBox="1"/>
          <p:nvPr/>
        </p:nvSpPr>
        <p:spPr>
          <a:xfrm>
            <a:off y="-33997" x="228600"/>
            <a:ext cy="444300" cx="6855900"/>
          </a:xfrm>
          <a:prstGeom prst="rect">
            <a:avLst/>
          </a:prstGeom>
        </p:spPr>
        <p:txBody>
          <a:bodyPr bIns="91425" tIns="91425" lIns="91425" anchor="t" anchorCtr="0" rIns="91425">
            <a:spAutoFit/>
          </a:bodyPr>
          <a:lstStyle/>
          <a:p>
            <a:pPr rtl="0" lvl="0">
              <a:buClr>
                <a:srgbClr val="000000"/>
              </a:buClr>
              <a:buSzPct val="55000"/>
              <a:buFont typeface="Arial"/>
              <a:buNone/>
            </a:pPr>
            <a:r>
              <a:rPr lang="en_US" sz="2000">
                <a:solidFill>
                  <a:srgbClr val="FFFFFF"/>
                </a:solidFill>
                <a:latin typeface="Georgia"/>
                <a:ea typeface="Georgia"/>
                <a:cs typeface="Georgia"/>
                <a:sym typeface="Georgia"/>
              </a:rPr>
              <a:t>We will all have a better world to live in.</a:t>
            </a:r>
          </a:p>
        </p:txBody>
      </p:sp>
    </p:spTree>
  </p:cSld>
  <p:clrMapOvr>
    <a:masterClrMapping/>
  </p:clrMapOvr>
  <p:transition spd="slow">
    <p:cut/>
  </p:transition>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576" id="576"/>
        <p:cNvGrpSpPr/>
        <p:nvPr/>
      </p:nvGrpSpPr>
      <p:grpSpPr>
        <a:xfrm>
          <a:off y="0" x="0"/>
          <a:ext cy="0" cx="0"/>
          <a:chOff y="0" x="0"/>
          <a:chExt cy="0" cx="0"/>
        </a:xfrm>
      </p:grpSpPr>
      <p:sp>
        <p:nvSpPr>
          <p:cNvPr name="Shape 577" id="577"/>
          <p:cNvSpPr txBox="1"/>
          <p:nvPr/>
        </p:nvSpPr>
        <p:spPr>
          <a:xfrm>
            <a:off y="5846250" x="728100"/>
            <a:ext cy="651899" cx="7687799"/>
          </a:xfrm>
          <a:prstGeom prst="rect">
            <a:avLst/>
          </a:prstGeom>
        </p:spPr>
        <p:txBody>
          <a:bodyPr bIns="91425" tIns="91425" lIns="91425" anchor="ctr" anchorCtr="0" rIns="91425">
            <a:spAutoFit/>
          </a:bodyPr>
          <a:lstStyle/>
          <a:p>
            <a:pPr algn="ctr" rtl="0">
              <a:buNone/>
            </a:pPr>
            <a:r>
              <a:rPr lang="en_US" sz="4800">
                <a:solidFill>
                  <a:srgbClr val="000000"/>
                </a:solidFill>
                <a:latin typeface="Georgia"/>
                <a:ea typeface="Georgia"/>
                <a:cs typeface="Georgia"/>
                <a:sym typeface="Georgia"/>
              </a:rPr>
              <a:t>www.rethinktheauto.org</a:t>
            </a:r>
          </a:p>
        </p:txBody>
      </p:sp>
      <p:sp>
        <p:nvSpPr>
          <p:cNvPr name="Shape 578" id="578"/>
          <p:cNvSpPr/>
          <p:nvPr/>
        </p:nvSpPr>
        <p:spPr>
          <a:xfrm>
            <a:off y="487839" x="1146830"/>
            <a:ext cy="5466319" cx="6860216"/>
          </a:xfrm>
          <a:prstGeom prst="rect">
            <a:avLst/>
          </a:prstGeom>
          <a:blipFill>
            <a:blip r:embed="rId3"/>
            <a:stretch>
              <a:fillRect/>
            </a:stretch>
          </a:blipFill>
          <a:ln>
            <a:noFill/>
          </a:ln>
        </p:spPr>
      </p:sp>
      <p:sp>
        <p:nvSpPr>
          <p:cNvPr name="Shape 579" id="579"/>
          <p:cNvSpPr/>
          <p:nvPr/>
        </p:nvSpPr>
        <p:spPr>
          <a:xfrm>
            <a:off y="628" x="0"/>
            <a:ext cy="375046" cx="9144000"/>
          </a:xfrm>
          <a:prstGeom prst="rect">
            <a:avLst/>
          </a:prstGeom>
          <a:blipFill>
            <a:blip r:embed="rId4"/>
            <a:stretch>
              <a:fillRect/>
            </a:stretch>
          </a:blipFill>
          <a:ln>
            <a:noFill/>
          </a:ln>
        </p:spPr>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name="Shape 84" id="84"/>
        <p:cNvGrpSpPr/>
        <p:nvPr/>
      </p:nvGrpSpPr>
      <p:grpSpPr>
        <a:xfrm>
          <a:off y="0" x="0"/>
          <a:ext cy="0" cx="0"/>
          <a:chOff y="0" x="0"/>
          <a:chExt cy="0" cx="0"/>
        </a:xfrm>
      </p:grpSpPr>
      <p:sp>
        <p:nvSpPr>
          <p:cNvPr name="Shape 85" id="85"/>
          <p:cNvSpPr/>
          <p:nvPr/>
        </p:nvSpPr>
        <p:spPr>
          <a:xfrm>
            <a:off y="0" x="0"/>
            <a:ext cy="6858000" cx="9144000"/>
          </a:xfrm>
          <a:prstGeom prst="rect">
            <a:avLst/>
          </a:prstGeom>
          <a:blipFill>
            <a:blip r:embed="rId3"/>
            <a:stretch>
              <a:fillRect/>
            </a:stretch>
          </a:blipFill>
          <a:ln>
            <a:noFill/>
          </a:ln>
        </p:spPr>
      </p:sp>
      <p:sp>
        <p:nvSpPr>
          <p:cNvPr name="Shape 86" id="86"/>
          <p:cNvSpPr/>
          <p:nvPr/>
        </p:nvSpPr>
        <p:spPr>
          <a:xfrm>
            <a:off y="0" x="0"/>
            <a:ext cy="375046" cx="9144000"/>
          </a:xfrm>
          <a:prstGeom prst="rect">
            <a:avLst/>
          </a:prstGeom>
          <a:blipFill>
            <a:blip r:embed="rId4"/>
            <a:stretch>
              <a:fillRect/>
            </a:stretch>
          </a:blipFill>
          <a:ln>
            <a:noFill/>
          </a:ln>
        </p:spPr>
      </p:sp>
      <p:sp>
        <p:nvSpPr>
          <p:cNvPr name="Shape 87" id="87"/>
          <p:cNvSpPr txBox="1"/>
          <p:nvPr/>
        </p:nvSpPr>
        <p:spPr>
          <a:xfrm>
            <a:off y="-33997" x="228600"/>
            <a:ext cy="444300" cx="6855900"/>
          </a:xfrm>
          <a:prstGeom prst="rect">
            <a:avLst/>
          </a:prstGeom>
        </p:spPr>
        <p:txBody>
          <a:bodyPr bIns="91425" tIns="91425" lIns="91425" anchor="t" anchorCtr="0" rIns="91425">
            <a:spAutoFit/>
          </a:bodyPr>
          <a:lstStyle/>
          <a:p>
            <a:pPr rtl="0" lvl="0">
              <a:buClr>
                <a:srgbClr val="000000"/>
              </a:buClr>
              <a:buSzPct val="55000"/>
              <a:buFont typeface="Arial"/>
              <a:buNone/>
            </a:pPr>
            <a:r>
              <a:rPr lang="en_US" sz="2000">
                <a:solidFill>
                  <a:srgbClr val="FFFFFF"/>
                </a:solidFill>
                <a:latin typeface="Georgia"/>
                <a:ea typeface="Georgia"/>
                <a:cs typeface="Georgia"/>
                <a:sym typeface="Georgia"/>
              </a:rPr>
              <a:t>The Right to Walk</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name="Shape 91" id="91"/>
        <p:cNvGrpSpPr/>
        <p:nvPr/>
      </p:nvGrpSpPr>
      <p:grpSpPr>
        <a:xfrm>
          <a:off y="0" x="0"/>
          <a:ext cy="0" cx="0"/>
          <a:chOff y="0" x="0"/>
          <a:chExt cy="0" cx="0"/>
        </a:xfrm>
      </p:grpSpPr>
      <p:sp>
        <p:nvSpPr>
          <p:cNvPr name="Shape 92" id="92"/>
          <p:cNvSpPr/>
          <p:nvPr/>
        </p:nvSpPr>
        <p:spPr>
          <a:xfrm>
            <a:off y="0" x="0"/>
            <a:ext cy="6858000" cx="9144000"/>
          </a:xfrm>
          <a:prstGeom prst="rect">
            <a:avLst/>
          </a:prstGeom>
          <a:blipFill>
            <a:blip r:embed="rId3"/>
            <a:stretch>
              <a:fillRect/>
            </a:stretch>
          </a:blipFill>
          <a:ln>
            <a:noFill/>
          </a:ln>
        </p:spPr>
      </p:sp>
      <p:sp>
        <p:nvSpPr>
          <p:cNvPr name="Shape 93" id="93"/>
          <p:cNvSpPr/>
          <p:nvPr/>
        </p:nvSpPr>
        <p:spPr>
          <a:xfrm>
            <a:off y="0" x="0"/>
            <a:ext cy="375046" cx="9144000"/>
          </a:xfrm>
          <a:prstGeom prst="rect">
            <a:avLst/>
          </a:prstGeom>
          <a:blipFill>
            <a:blip r:embed="rId4"/>
            <a:stretch>
              <a:fillRect/>
            </a:stretch>
          </a:blipFill>
          <a:ln>
            <a:noFill/>
          </a:ln>
        </p:spPr>
      </p:sp>
      <p:sp>
        <p:nvSpPr>
          <p:cNvPr name="Shape 94" id="94"/>
          <p:cNvSpPr txBox="1"/>
          <p:nvPr/>
        </p:nvSpPr>
        <p:spPr>
          <a:xfrm>
            <a:off y="-33997" x="228600"/>
            <a:ext cy="444300" cx="6855900"/>
          </a:xfrm>
          <a:prstGeom prst="rect">
            <a:avLst/>
          </a:prstGeom>
        </p:spPr>
        <p:txBody>
          <a:bodyPr bIns="91425" tIns="91425" lIns="91425" anchor="t" anchorCtr="0" rIns="91425">
            <a:spAutoFit/>
          </a:bodyPr>
          <a:lstStyle/>
          <a:p>
            <a:pPr rtl="0" lvl="0">
              <a:buClr>
                <a:srgbClr val="000000"/>
              </a:buClr>
              <a:buSzPct val="55000"/>
              <a:buFont typeface="Arial"/>
              <a:buNone/>
            </a:pPr>
            <a:r>
              <a:rPr lang="en_US" sz="2000">
                <a:solidFill>
                  <a:srgbClr val="FFFFFF"/>
                </a:solidFill>
                <a:latin typeface="Georgia"/>
                <a:ea typeface="Georgia"/>
                <a:cs typeface="Georgia"/>
                <a:sym typeface="Georgia"/>
              </a:rPr>
              <a:t>The Right to Walk</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scaled="1" ang="16200000"/>
        </a:gradFill>
        <a:gradFill rotWithShape="1">
          <a:gsLst>
            <a:gs pos="0">
              <a:schemeClr val="phClr">
                <a:tint val="100000"/>
                <a:shade val="100000"/>
                <a:satMod val="130000"/>
              </a:schemeClr>
            </a:gs>
            <a:gs pos="100000">
              <a:schemeClr val="phClr">
                <a:tint val="50000"/>
                <a:shade val="100000"/>
                <a:satMod val="350000"/>
              </a:schemeClr>
            </a:gs>
          </a:gsLst>
          <a:lin scaled="0" ang="1620000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rotWithShape="0" dir="5400000" dist="20000" blurRad="40000">
              <a:srgbClr val="000000">
                <a:alpha val="38000"/>
              </a:srgbClr>
            </a:outerShdw>
          </a:effectLst>
        </a:effectStyle>
        <a:effectStyle>
          <a:effectLst>
            <a:outerShdw rotWithShape="0" dir="5400000" dist="23000" blurRad="40000">
              <a:srgbClr val="000000">
                <a:alpha val="35000"/>
              </a:srgbClr>
            </a:outerShdw>
          </a:effectLst>
        </a:effectStyle>
        <a:effectStyle>
          <a:effectLst>
            <a:outerShdw rotWithShape="0" dir="5400000" dist="23000" blurRad="40000">
              <a:srgbClr val="000000">
                <a:alpha val="35000"/>
              </a:srgbClr>
            </a:outerShdw>
          </a:effectLst>
          <a:scene3d>
            <a:camera prst="orthographicFront">
              <a:rot rev="0" lat="0" lon="0"/>
            </a:camera>
            <a:lightRig rig="threePt" dir="t">
              <a:rot rev="1200000" lat="0" lon="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t="-80000" r="50000"/>
          </a:path>
        </a:gradFill>
        <a:gradFill rotWithShape="1">
          <a:gsLst>
            <a:gs pos="0">
              <a:schemeClr val="phClr">
                <a:tint val="80000"/>
                <a:satMod val="300000"/>
              </a:schemeClr>
            </a:gs>
            <a:gs pos="100000">
              <a:schemeClr val="phClr">
                <a:shade val="30000"/>
                <a:satMod val="200000"/>
              </a:schemeClr>
            </a:gs>
          </a:gsLst>
          <a:path path="circle">
            <a:fillToRect b="50000" l="50000" t="50000" r="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xmlns:r="http://schemas.openxmlformats.org/officeDocument/2006/relationships">
  <a:themeElements>
    <a:clrScheme name="blank">
      <a:dk1>
        <a:srgbClr val="000000"/>
      </a:dk1>
      <a:lt1>
        <a:srgbClr val="FFFFFF"/>
      </a:lt1>
      <a:dk2>
        <a:srgbClr val="073763"/>
      </a:dk2>
      <a:lt2>
        <a:srgbClr val="CFE2F3"/>
      </a:lt2>
      <a:accent1>
        <a:srgbClr val="404040"/>
      </a:accent1>
      <a:accent2>
        <a:srgbClr val="808080"/>
      </a:accent2>
      <a:accent3>
        <a:srgbClr val="C0C0C0"/>
      </a:accent3>
      <a:accent4>
        <a:srgbClr val="396187"/>
      </a:accent4>
      <a:accent5>
        <a:srgbClr val="6B8CAB"/>
      </a:accent5>
      <a:accent6>
        <a:srgbClr val="9DB7CF"/>
      </a:accent6>
      <a:hlink>
        <a:srgbClr val="0000EE"/>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scaled="1" ang="16200000"/>
        </a:gradFill>
        <a:gradFill rotWithShape="1">
          <a:gsLst>
            <a:gs pos="0">
              <a:schemeClr val="phClr">
                <a:tint val="100000"/>
                <a:shade val="100000"/>
                <a:satMod val="130000"/>
              </a:schemeClr>
            </a:gs>
            <a:gs pos="100000">
              <a:schemeClr val="phClr">
                <a:tint val="50000"/>
                <a:shade val="100000"/>
                <a:satMod val="350000"/>
              </a:schemeClr>
            </a:gs>
          </a:gsLst>
          <a:lin scaled="0" ang="1620000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rotWithShape="0" dir="5400000" dist="20000" blurRad="40000">
              <a:srgbClr val="000000">
                <a:alpha val="38000"/>
              </a:srgbClr>
            </a:outerShdw>
          </a:effectLst>
        </a:effectStyle>
        <a:effectStyle>
          <a:effectLst>
            <a:outerShdw rotWithShape="0" dir="5400000" dist="23000" blurRad="40000">
              <a:srgbClr val="000000">
                <a:alpha val="35000"/>
              </a:srgbClr>
            </a:outerShdw>
          </a:effectLst>
        </a:effectStyle>
        <a:effectStyle>
          <a:effectLst>
            <a:outerShdw rotWithShape="0" dir="5400000" dist="23000" blurRad="40000">
              <a:srgbClr val="000000">
                <a:alpha val="35000"/>
              </a:srgbClr>
            </a:outerShdw>
          </a:effectLst>
          <a:scene3d>
            <a:camera prst="orthographicFront">
              <a:rot rev="0" lat="0" lon="0"/>
            </a:camera>
            <a:lightRig rig="threePt" dir="t">
              <a:rot rev="1200000" lat="0" lon="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t="-80000" r="50000"/>
          </a:path>
        </a:gradFill>
        <a:gradFill rotWithShape="1">
          <a:gsLst>
            <a:gs pos="0">
              <a:schemeClr val="phClr">
                <a:tint val="80000"/>
                <a:satMod val="300000"/>
              </a:schemeClr>
            </a:gs>
            <a:gs pos="100000">
              <a:schemeClr val="phClr">
                <a:shade val="30000"/>
                <a:satMod val="200000"/>
              </a:schemeClr>
            </a:gs>
          </a:gsLst>
          <a:path path="circle">
            <a:fillToRect b="50000" l="50000" t="50000" r="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scaled="1" ang="16200000"/>
        </a:gradFill>
        <a:gradFill rotWithShape="1">
          <a:gsLst>
            <a:gs pos="0">
              <a:schemeClr val="phClr">
                <a:tint val="100000"/>
                <a:shade val="100000"/>
                <a:satMod val="130000"/>
              </a:schemeClr>
            </a:gs>
            <a:gs pos="100000">
              <a:schemeClr val="phClr">
                <a:tint val="50000"/>
                <a:shade val="100000"/>
                <a:satMod val="350000"/>
              </a:schemeClr>
            </a:gs>
          </a:gsLst>
          <a:lin scaled="0" ang="1620000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rotWithShape="0" dir="5400000" dist="20000" blurRad="40000">
              <a:srgbClr val="000000">
                <a:alpha val="38000"/>
              </a:srgbClr>
            </a:outerShdw>
          </a:effectLst>
        </a:effectStyle>
        <a:effectStyle>
          <a:effectLst>
            <a:outerShdw rotWithShape="0" dir="5400000" dist="23000" blurRad="40000">
              <a:srgbClr val="000000">
                <a:alpha val="35000"/>
              </a:srgbClr>
            </a:outerShdw>
          </a:effectLst>
        </a:effectStyle>
        <a:effectStyle>
          <a:effectLst>
            <a:outerShdw rotWithShape="0" dir="5400000" dist="23000" blurRad="40000">
              <a:srgbClr val="000000">
                <a:alpha val="35000"/>
              </a:srgbClr>
            </a:outerShdw>
          </a:effectLst>
          <a:scene3d>
            <a:camera prst="orthographicFront">
              <a:rot rev="0" lat="0" lon="0"/>
            </a:camera>
            <a:lightRig rig="threePt" dir="t">
              <a:rot rev="1200000" lat="0" lon="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t="-80000" r="50000"/>
          </a:path>
        </a:gradFill>
        <a:gradFill rotWithShape="1">
          <a:gsLst>
            <a:gs pos="0">
              <a:schemeClr val="phClr">
                <a:tint val="80000"/>
                <a:satMod val="300000"/>
              </a:schemeClr>
            </a:gs>
            <a:gs pos="100000">
              <a:schemeClr val="phClr">
                <a:shade val="30000"/>
                <a:satMod val="200000"/>
              </a:schemeClr>
            </a:gs>
          </a:gsLst>
          <a:path path="circle">
            <a:fillToRect b="50000" l="50000" t="50000" r="50000"/>
          </a:path>
        </a:gradFill>
      </a:bgFillStyleLst>
    </a:fmtScheme>
  </a:themeElements>
</a:theme>
</file>

<file path=ppt/theme/theme4.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scaled="1" ang="16200000"/>
        </a:gradFill>
        <a:gradFill rotWithShape="1">
          <a:gsLst>
            <a:gs pos="0">
              <a:schemeClr val="phClr">
                <a:tint val="100000"/>
                <a:shade val="100000"/>
                <a:satMod val="130000"/>
              </a:schemeClr>
            </a:gs>
            <a:gs pos="100000">
              <a:schemeClr val="phClr">
                <a:tint val="50000"/>
                <a:shade val="100000"/>
                <a:satMod val="350000"/>
              </a:schemeClr>
            </a:gs>
          </a:gsLst>
          <a:lin scaled="0" ang="1620000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rotWithShape="0" dir="5400000" dist="20000" blurRad="40000">
              <a:srgbClr val="000000">
                <a:alpha val="38000"/>
              </a:srgbClr>
            </a:outerShdw>
          </a:effectLst>
        </a:effectStyle>
        <a:effectStyle>
          <a:effectLst>
            <a:outerShdw rotWithShape="0" dir="5400000" dist="23000" blurRad="40000">
              <a:srgbClr val="000000">
                <a:alpha val="35000"/>
              </a:srgbClr>
            </a:outerShdw>
          </a:effectLst>
        </a:effectStyle>
        <a:effectStyle>
          <a:effectLst>
            <a:outerShdw rotWithShape="0" dir="5400000" dist="23000" blurRad="40000">
              <a:srgbClr val="000000">
                <a:alpha val="35000"/>
              </a:srgbClr>
            </a:outerShdw>
          </a:effectLst>
          <a:scene3d>
            <a:camera prst="orthographicFront">
              <a:rot rev="0" lat="0" lon="0"/>
            </a:camera>
            <a:lightRig rig="threePt" dir="t">
              <a:rot rev="1200000" lat="0" lon="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t="-80000" r="50000"/>
          </a:path>
        </a:gradFill>
        <a:gradFill rotWithShape="1">
          <a:gsLst>
            <a:gs pos="0">
              <a:schemeClr val="phClr">
                <a:tint val="80000"/>
                <a:satMod val="300000"/>
              </a:schemeClr>
            </a:gs>
            <a:gs pos="100000">
              <a:schemeClr val="phClr">
                <a:shade val="30000"/>
                <a:satMod val="200000"/>
              </a:schemeClr>
            </a:gs>
          </a:gsLst>
          <a:path path="circle">
            <a:fillToRect b="50000" l="50000" t="50000" r="50000"/>
          </a:path>
        </a:gradFill>
      </a:bgFillStyleLst>
    </a:fmtScheme>
  </a:themeElements>
</a:theme>
</file>